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41"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30" r:id="rId74"/>
    <p:sldId id="331" r:id="rId75"/>
    <p:sldId id="332" r:id="rId76"/>
    <p:sldId id="333" r:id="rId77"/>
    <p:sldId id="334" r:id="rId78"/>
    <p:sldId id="343" r:id="rId79"/>
    <p:sldId id="347" r:id="rId80"/>
    <p:sldId id="344" r:id="rId81"/>
    <p:sldId id="345" r:id="rId82"/>
    <p:sldId id="346" r:id="rId83"/>
    <p:sldId id="335" r:id="rId8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49"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8723" y="229958"/>
            <a:ext cx="8226552" cy="20415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458723" y="3051163"/>
            <a:ext cx="8226552" cy="12325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hlink"/>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00" b="1" i="0">
                <a:solidFill>
                  <a:schemeClr val="hlink"/>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hlink"/>
                </a:solidFill>
                <a:latin typeface="Tahoma"/>
                <a:cs typeface="Tahom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17" name="bk object 17"/>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chemeClr val="hlink"/>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263" y="79375"/>
            <a:ext cx="8437473" cy="482600"/>
          </a:xfrm>
          <a:prstGeom prst="rect">
            <a:avLst/>
          </a:prstGeom>
        </p:spPr>
        <p:txBody>
          <a:bodyPr wrap="square" lIns="0" tIns="0" rIns="0" bIns="0">
            <a:spAutoFit/>
          </a:bodyPr>
          <a:lstStyle>
            <a:lvl1pPr>
              <a:defRPr sz="3000" b="1" i="0">
                <a:solidFill>
                  <a:schemeClr val="hlink"/>
                </a:solidFill>
                <a:latin typeface="Tahoma"/>
                <a:cs typeface="Tahoma"/>
              </a:defRPr>
            </a:lvl1pPr>
          </a:lstStyle>
          <a:p>
            <a:endParaRPr/>
          </a:p>
        </p:txBody>
      </p:sp>
      <p:sp>
        <p:nvSpPr>
          <p:cNvPr id="3" name="Holder 3"/>
          <p:cNvSpPr>
            <a:spLocks noGrp="1"/>
          </p:cNvSpPr>
          <p:nvPr>
            <p:ph type="body" idx="1"/>
          </p:nvPr>
        </p:nvSpPr>
        <p:spPr>
          <a:xfrm>
            <a:off x="383667" y="1780158"/>
            <a:ext cx="8376665" cy="2586354"/>
          </a:xfrm>
          <a:prstGeom prst="rect">
            <a:avLst/>
          </a:prstGeom>
        </p:spPr>
        <p:txBody>
          <a:bodyPr wrap="square" lIns="0" tIns="0" rIns="0" bIns="0">
            <a:spAutoFit/>
          </a:bodyPr>
          <a:lstStyle>
            <a:lvl1pPr>
              <a:defRPr sz="2400" b="1" i="0">
                <a:solidFill>
                  <a:schemeClr val="hlink"/>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9143998"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44" y="0"/>
            <a:ext cx="874515" cy="177520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2662173"/>
            <a:ext cx="164299" cy="4954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3361182"/>
            <a:ext cx="182168" cy="177160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67881" y="3650488"/>
            <a:ext cx="731634" cy="149301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29066" y="0"/>
            <a:ext cx="397002" cy="47028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48700" y="4163618"/>
            <a:ext cx="381000" cy="97273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723756" y="3556"/>
            <a:ext cx="288036" cy="129425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580881" y="3650488"/>
            <a:ext cx="288036" cy="148586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8392" y="1060703"/>
            <a:ext cx="8929116" cy="2243328"/>
          </a:xfrm>
          <a:prstGeom prst="rect">
            <a:avLst/>
          </a:prstGeom>
          <a:blipFill>
            <a:blip r:embed="rId11" cstate="print"/>
            <a:stretch>
              <a:fillRect/>
            </a:stretch>
          </a:blipFill>
        </p:spPr>
        <p:txBody>
          <a:bodyPr wrap="square" lIns="0" tIns="0" rIns="0" bIns="0" rtlCol="0"/>
          <a:lstStyle/>
          <a:p>
            <a:endParaRPr/>
          </a:p>
        </p:txBody>
      </p:sp>
      <p:sp>
        <p:nvSpPr>
          <p:cNvPr id="12" name="object 12"/>
          <p:cNvSpPr txBox="1"/>
          <p:nvPr/>
        </p:nvSpPr>
        <p:spPr>
          <a:xfrm>
            <a:off x="348348" y="1320800"/>
            <a:ext cx="8418830" cy="1732914"/>
          </a:xfrm>
          <a:prstGeom prst="rect">
            <a:avLst/>
          </a:prstGeom>
          <a:solidFill>
            <a:srgbClr val="FFFF52"/>
          </a:solidFill>
          <a:ln w="60325">
            <a:solidFill>
              <a:srgbClr val="0000CC"/>
            </a:solidFill>
          </a:ln>
        </p:spPr>
        <p:txBody>
          <a:bodyPr vert="horz" wrap="square" lIns="0" tIns="234950" rIns="0" bIns="0" rtlCol="0">
            <a:spAutoFit/>
          </a:bodyPr>
          <a:lstStyle/>
          <a:p>
            <a:pPr marL="1270" algn="ctr">
              <a:lnSpc>
                <a:spcPct val="100000"/>
              </a:lnSpc>
              <a:spcBef>
                <a:spcPts val="1850"/>
              </a:spcBef>
            </a:pPr>
            <a:r>
              <a:rPr sz="3200" b="1" spc="-85">
                <a:solidFill>
                  <a:srgbClr val="FF0000"/>
                </a:solidFill>
                <a:latin typeface="Calibri"/>
                <a:cs typeface="Calibri"/>
              </a:rPr>
              <a:t>TẬP </a:t>
            </a:r>
            <a:r>
              <a:rPr sz="3200" b="1" spc="-25">
                <a:solidFill>
                  <a:srgbClr val="FF0000"/>
                </a:solidFill>
                <a:latin typeface="Calibri"/>
                <a:cs typeface="Calibri"/>
              </a:rPr>
              <a:t>HUẤN </a:t>
            </a:r>
            <a:r>
              <a:rPr sz="3200" b="1" spc="-5">
                <a:solidFill>
                  <a:srgbClr val="FF0000"/>
                </a:solidFill>
                <a:latin typeface="Calibri"/>
                <a:cs typeface="Calibri"/>
              </a:rPr>
              <a:t>CHUYÊN MÔN </a:t>
            </a:r>
            <a:r>
              <a:rPr sz="3200" b="1">
                <a:solidFill>
                  <a:srgbClr val="FF0000"/>
                </a:solidFill>
                <a:latin typeface="Calibri"/>
                <a:cs typeface="Calibri"/>
              </a:rPr>
              <a:t>HÈ</a:t>
            </a:r>
            <a:r>
              <a:rPr sz="3200" b="1" spc="105">
                <a:solidFill>
                  <a:srgbClr val="FF0000"/>
                </a:solidFill>
                <a:latin typeface="Calibri"/>
                <a:cs typeface="Calibri"/>
              </a:rPr>
              <a:t> </a:t>
            </a:r>
            <a:r>
              <a:rPr sz="3200" b="1">
                <a:solidFill>
                  <a:srgbClr val="FF0000"/>
                </a:solidFill>
                <a:latin typeface="Calibri"/>
                <a:cs typeface="Calibri"/>
              </a:rPr>
              <a:t>2024</a:t>
            </a:r>
            <a:endParaRPr sz="3200">
              <a:latin typeface="Calibri"/>
              <a:cs typeface="Calibri"/>
            </a:endParaRPr>
          </a:p>
          <a:p>
            <a:pPr algn="ctr">
              <a:lnSpc>
                <a:spcPct val="100000"/>
              </a:lnSpc>
              <a:spcBef>
                <a:spcPts val="2200"/>
              </a:spcBef>
            </a:pPr>
            <a:r>
              <a:rPr sz="4000" b="1" spc="-10">
                <a:solidFill>
                  <a:srgbClr val="C00000"/>
                </a:solidFill>
                <a:latin typeface="Calibri"/>
                <a:cs typeface="Calibri"/>
              </a:rPr>
              <a:t>MÔN </a:t>
            </a:r>
            <a:r>
              <a:rPr sz="4000" b="1" spc="-25">
                <a:solidFill>
                  <a:srgbClr val="C00000"/>
                </a:solidFill>
                <a:latin typeface="Calibri"/>
                <a:cs typeface="Calibri"/>
              </a:rPr>
              <a:t>HÓA</a:t>
            </a:r>
            <a:r>
              <a:rPr sz="4000" b="1" spc="-5">
                <a:solidFill>
                  <a:srgbClr val="C00000"/>
                </a:solidFill>
                <a:latin typeface="Calibri"/>
                <a:cs typeface="Calibri"/>
              </a:rPr>
              <a:t> HỌC</a:t>
            </a:r>
            <a:endParaRPr sz="4000">
              <a:latin typeface="Calibri"/>
              <a:cs typeface="Calibri"/>
            </a:endParaRPr>
          </a:p>
        </p:txBody>
      </p:sp>
      <p:sp>
        <p:nvSpPr>
          <p:cNvPr id="13" name="object 13"/>
          <p:cNvSpPr/>
          <p:nvPr/>
        </p:nvSpPr>
        <p:spPr>
          <a:xfrm>
            <a:off x="326136" y="3432047"/>
            <a:ext cx="8460486" cy="1152918"/>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575563" y="3547973"/>
            <a:ext cx="7962900" cy="878840"/>
          </a:xfrm>
          <a:prstGeom prst="rect">
            <a:avLst/>
          </a:prstGeom>
        </p:spPr>
        <p:txBody>
          <a:bodyPr vert="horz" wrap="square" lIns="0" tIns="12065" rIns="0" bIns="0" rtlCol="0">
            <a:spAutoFit/>
          </a:bodyPr>
          <a:lstStyle/>
          <a:p>
            <a:pPr marL="2465070" marR="5080" indent="-2452370">
              <a:lnSpc>
                <a:spcPct val="100000"/>
              </a:lnSpc>
              <a:spcBef>
                <a:spcPts val="95"/>
              </a:spcBef>
            </a:pPr>
            <a:r>
              <a:rPr sz="2800" b="1" i="1" spc="-5">
                <a:solidFill>
                  <a:srgbClr val="FF0000"/>
                </a:solidFill>
                <a:latin typeface="Calibri"/>
                <a:cs typeface="Calibri"/>
              </a:rPr>
              <a:t>CHUYÊN </a:t>
            </a:r>
            <a:r>
              <a:rPr sz="2800" b="1" i="1" spc="-10">
                <a:solidFill>
                  <a:srgbClr val="FF0000"/>
                </a:solidFill>
                <a:latin typeface="Calibri"/>
                <a:cs typeface="Calibri"/>
              </a:rPr>
              <a:t>ĐỀ: </a:t>
            </a:r>
            <a:r>
              <a:rPr sz="2800" b="1" spc="-5">
                <a:solidFill>
                  <a:srgbClr val="FF0000"/>
                </a:solidFill>
                <a:latin typeface="Calibri"/>
                <a:cs typeface="Calibri"/>
              </a:rPr>
              <a:t>BIÊN </a:t>
            </a:r>
            <a:r>
              <a:rPr sz="2800" b="1" spc="-15">
                <a:solidFill>
                  <a:srgbClr val="FF0000"/>
                </a:solidFill>
                <a:latin typeface="Calibri"/>
                <a:cs typeface="Calibri"/>
              </a:rPr>
              <a:t>SOẠN </a:t>
            </a:r>
            <a:r>
              <a:rPr sz="2800" b="1" spc="-5">
                <a:solidFill>
                  <a:srgbClr val="FF0000"/>
                </a:solidFill>
                <a:latin typeface="Calibri"/>
                <a:cs typeface="Calibri"/>
              </a:rPr>
              <a:t>ĐỀ </a:t>
            </a:r>
            <a:r>
              <a:rPr sz="2800" b="1" spc="-10">
                <a:solidFill>
                  <a:srgbClr val="FF0000"/>
                </a:solidFill>
                <a:latin typeface="Calibri"/>
                <a:cs typeface="Calibri"/>
              </a:rPr>
              <a:t>KTĐG </a:t>
            </a:r>
            <a:r>
              <a:rPr sz="2800" b="1" spc="-20">
                <a:solidFill>
                  <a:srgbClr val="FF0000"/>
                </a:solidFill>
                <a:latin typeface="Calibri"/>
                <a:cs typeface="Calibri"/>
              </a:rPr>
              <a:t>THEO </a:t>
            </a:r>
            <a:r>
              <a:rPr sz="2800" b="1" spc="-10">
                <a:solidFill>
                  <a:srgbClr val="FF0000"/>
                </a:solidFill>
                <a:latin typeface="Calibri"/>
                <a:cs typeface="Calibri"/>
              </a:rPr>
              <a:t>ĐỊNH </a:t>
            </a:r>
            <a:r>
              <a:rPr sz="2800" b="1" spc="-25">
                <a:solidFill>
                  <a:srgbClr val="FF0000"/>
                </a:solidFill>
                <a:latin typeface="Calibri"/>
                <a:cs typeface="Calibri"/>
              </a:rPr>
              <a:t>HƯỚNG  </a:t>
            </a:r>
            <a:r>
              <a:rPr sz="2800" b="1" spc="-5">
                <a:solidFill>
                  <a:srgbClr val="FF0000"/>
                </a:solidFill>
                <a:latin typeface="Calibri"/>
                <a:cs typeface="Calibri"/>
              </a:rPr>
              <a:t>ĐỀ THI TN </a:t>
            </a:r>
            <a:r>
              <a:rPr sz="2800" b="1" spc="-10">
                <a:solidFill>
                  <a:srgbClr val="FF0000"/>
                </a:solidFill>
                <a:latin typeface="Calibri"/>
                <a:cs typeface="Calibri"/>
              </a:rPr>
              <a:t>THPT</a:t>
            </a:r>
            <a:r>
              <a:rPr sz="2800" b="1" spc="20">
                <a:solidFill>
                  <a:srgbClr val="FF0000"/>
                </a:solidFill>
                <a:latin typeface="Calibri"/>
                <a:cs typeface="Calibri"/>
              </a:rPr>
              <a:t> </a:t>
            </a:r>
            <a:r>
              <a:rPr sz="2800" b="1" spc="-5">
                <a:solidFill>
                  <a:srgbClr val="FF0000"/>
                </a:solidFill>
                <a:latin typeface="Calibri"/>
                <a:cs typeface="Calibri"/>
              </a:rPr>
              <a:t>2025</a:t>
            </a:r>
            <a:endParaRPr sz="2800">
              <a:latin typeface="Calibri"/>
              <a:cs typeface="Calibri"/>
            </a:endParaRPr>
          </a:p>
        </p:txBody>
      </p:sp>
      <p:sp>
        <p:nvSpPr>
          <p:cNvPr id="15" name="object 15"/>
          <p:cNvSpPr/>
          <p:nvPr/>
        </p:nvSpPr>
        <p:spPr>
          <a:xfrm>
            <a:off x="99060" y="28943"/>
            <a:ext cx="8980170" cy="930414"/>
          </a:xfrm>
          <a:prstGeom prst="rect">
            <a:avLst/>
          </a:prstGeom>
          <a:blipFill>
            <a:blip r:embed="rId13" cstate="print"/>
            <a:stretch>
              <a:fillRect/>
            </a:stretch>
          </a:blipFill>
        </p:spPr>
        <p:txBody>
          <a:bodyPr wrap="square" lIns="0" tIns="0" rIns="0" bIns="0" rtlCol="0"/>
          <a:lstStyle/>
          <a:p>
            <a:endParaRPr/>
          </a:p>
        </p:txBody>
      </p:sp>
      <p:sp>
        <p:nvSpPr>
          <p:cNvPr id="16" name="object 16"/>
          <p:cNvSpPr txBox="1"/>
          <p:nvPr/>
        </p:nvSpPr>
        <p:spPr>
          <a:xfrm>
            <a:off x="716076" y="246125"/>
            <a:ext cx="7748270" cy="452120"/>
          </a:xfrm>
          <a:prstGeom prst="rect">
            <a:avLst/>
          </a:prstGeom>
        </p:spPr>
        <p:txBody>
          <a:bodyPr vert="horz" wrap="square" lIns="0" tIns="12065" rIns="0" bIns="0" rtlCol="0">
            <a:spAutoFit/>
          </a:bodyPr>
          <a:lstStyle/>
          <a:p>
            <a:pPr marL="12700">
              <a:lnSpc>
                <a:spcPct val="100000"/>
              </a:lnSpc>
              <a:spcBef>
                <a:spcPts val="95"/>
              </a:spcBef>
            </a:pPr>
            <a:r>
              <a:rPr sz="2800" b="1" spc="-5">
                <a:solidFill>
                  <a:srgbClr val="001F5F"/>
                </a:solidFill>
                <a:latin typeface="Calibri"/>
                <a:cs typeface="Calibri"/>
              </a:rPr>
              <a:t>SỞ </a:t>
            </a:r>
            <a:r>
              <a:rPr sz="2800" b="1" spc="-20">
                <a:solidFill>
                  <a:srgbClr val="001F5F"/>
                </a:solidFill>
                <a:latin typeface="Calibri"/>
                <a:cs typeface="Calibri"/>
              </a:rPr>
              <a:t>GIÁO </a:t>
            </a:r>
            <a:r>
              <a:rPr sz="2800" b="1" spc="-10">
                <a:solidFill>
                  <a:srgbClr val="001F5F"/>
                </a:solidFill>
                <a:latin typeface="Calibri"/>
                <a:cs typeface="Calibri"/>
              </a:rPr>
              <a:t>DỤC </a:t>
            </a:r>
            <a:r>
              <a:rPr sz="2800" b="1" spc="-5">
                <a:solidFill>
                  <a:srgbClr val="001F5F"/>
                </a:solidFill>
                <a:latin typeface="Calibri"/>
                <a:cs typeface="Calibri"/>
              </a:rPr>
              <a:t>&amp; </a:t>
            </a:r>
            <a:r>
              <a:rPr sz="2800" b="1" spc="-40">
                <a:solidFill>
                  <a:srgbClr val="001F5F"/>
                </a:solidFill>
                <a:latin typeface="Calibri"/>
                <a:cs typeface="Calibri"/>
              </a:rPr>
              <a:t>ĐÀO </a:t>
            </a:r>
            <a:r>
              <a:rPr sz="2800" b="1" spc="-95">
                <a:solidFill>
                  <a:srgbClr val="001F5F"/>
                </a:solidFill>
                <a:latin typeface="Calibri"/>
                <a:cs typeface="Calibri"/>
              </a:rPr>
              <a:t>TẠO </a:t>
            </a:r>
            <a:r>
              <a:rPr sz="2800" b="1" spc="-10">
                <a:solidFill>
                  <a:srgbClr val="001F5F"/>
                </a:solidFill>
                <a:latin typeface="Calibri"/>
                <a:cs typeface="Calibri"/>
              </a:rPr>
              <a:t>THÀNH PHỐ </a:t>
            </a:r>
            <a:r>
              <a:rPr sz="2800" b="1" spc="-5">
                <a:solidFill>
                  <a:srgbClr val="001F5F"/>
                </a:solidFill>
                <a:latin typeface="Calibri"/>
                <a:cs typeface="Calibri"/>
              </a:rPr>
              <a:t>HỒ </a:t>
            </a:r>
            <a:r>
              <a:rPr sz="2800" b="1" spc="-10">
                <a:solidFill>
                  <a:srgbClr val="001F5F"/>
                </a:solidFill>
                <a:latin typeface="Calibri"/>
                <a:cs typeface="Calibri"/>
              </a:rPr>
              <a:t>CHÍ</a:t>
            </a:r>
            <a:r>
              <a:rPr sz="2800" b="1" spc="290">
                <a:solidFill>
                  <a:srgbClr val="001F5F"/>
                </a:solidFill>
                <a:latin typeface="Calibri"/>
                <a:cs typeface="Calibri"/>
              </a:rPr>
              <a:t> </a:t>
            </a:r>
            <a:r>
              <a:rPr sz="2800" b="1" spc="-10">
                <a:solidFill>
                  <a:srgbClr val="001F5F"/>
                </a:solidFill>
                <a:latin typeface="Calibri"/>
                <a:cs typeface="Calibri"/>
              </a:rPr>
              <a:t>MINH</a:t>
            </a:r>
            <a:endParaRPr sz="2800">
              <a:latin typeface="Calibri"/>
              <a:cs typeface="Calibri"/>
            </a:endParaRPr>
          </a:p>
        </p:txBody>
      </p:sp>
      <p:sp>
        <p:nvSpPr>
          <p:cNvPr id="17" name="object 17"/>
          <p:cNvSpPr/>
          <p:nvPr/>
        </p:nvSpPr>
        <p:spPr>
          <a:xfrm>
            <a:off x="3240023" y="4717643"/>
            <a:ext cx="702945" cy="240665"/>
          </a:xfrm>
          <a:custGeom>
            <a:avLst/>
            <a:gdLst/>
            <a:ahLst/>
            <a:cxnLst/>
            <a:rect l="l" t="t" r="r" b="b"/>
            <a:pathLst>
              <a:path w="702945" h="240664">
                <a:moveTo>
                  <a:pt x="48640" y="56045"/>
                </a:moveTo>
                <a:lnTo>
                  <a:pt x="0" y="56045"/>
                </a:lnTo>
                <a:lnTo>
                  <a:pt x="0" y="237731"/>
                </a:lnTo>
                <a:lnTo>
                  <a:pt x="34416" y="237731"/>
                </a:lnTo>
                <a:lnTo>
                  <a:pt x="34416" y="152234"/>
                </a:lnTo>
                <a:lnTo>
                  <a:pt x="32130" y="100291"/>
                </a:lnTo>
                <a:lnTo>
                  <a:pt x="74284" y="100291"/>
                </a:lnTo>
                <a:lnTo>
                  <a:pt x="48640" y="56045"/>
                </a:lnTo>
                <a:close/>
              </a:path>
              <a:path w="702945" h="240664">
                <a:moveTo>
                  <a:pt x="74284" y="100291"/>
                </a:moveTo>
                <a:lnTo>
                  <a:pt x="33147" y="100291"/>
                </a:lnTo>
                <a:lnTo>
                  <a:pt x="112267" y="237731"/>
                </a:lnTo>
                <a:lnTo>
                  <a:pt x="161162" y="237731"/>
                </a:lnTo>
                <a:lnTo>
                  <a:pt x="161162" y="192125"/>
                </a:lnTo>
                <a:lnTo>
                  <a:pt x="127508" y="192125"/>
                </a:lnTo>
                <a:lnTo>
                  <a:pt x="74284" y="100291"/>
                </a:lnTo>
                <a:close/>
              </a:path>
              <a:path w="702945" h="240664">
                <a:moveTo>
                  <a:pt x="161162" y="56045"/>
                </a:moveTo>
                <a:lnTo>
                  <a:pt x="126491" y="56045"/>
                </a:lnTo>
                <a:lnTo>
                  <a:pt x="126491" y="142049"/>
                </a:lnTo>
                <a:lnTo>
                  <a:pt x="126746" y="147599"/>
                </a:lnTo>
                <a:lnTo>
                  <a:pt x="126873" y="153149"/>
                </a:lnTo>
                <a:lnTo>
                  <a:pt x="127126" y="158699"/>
                </a:lnTo>
                <a:lnTo>
                  <a:pt x="127253" y="164249"/>
                </a:lnTo>
                <a:lnTo>
                  <a:pt x="128270" y="186486"/>
                </a:lnTo>
                <a:lnTo>
                  <a:pt x="128397" y="192125"/>
                </a:lnTo>
                <a:lnTo>
                  <a:pt x="161162" y="192125"/>
                </a:lnTo>
                <a:lnTo>
                  <a:pt x="161162" y="56045"/>
                </a:lnTo>
                <a:close/>
              </a:path>
              <a:path w="702945" h="240664">
                <a:moveTo>
                  <a:pt x="294131" y="53441"/>
                </a:moveTo>
                <a:lnTo>
                  <a:pt x="253609" y="59870"/>
                </a:lnTo>
                <a:lnTo>
                  <a:pt x="216332" y="87331"/>
                </a:lnTo>
                <a:lnTo>
                  <a:pt x="199933" y="132833"/>
                </a:lnTo>
                <a:lnTo>
                  <a:pt x="199262" y="146646"/>
                </a:lnTo>
                <a:lnTo>
                  <a:pt x="199862" y="161270"/>
                </a:lnTo>
                <a:lnTo>
                  <a:pt x="214491" y="207769"/>
                </a:lnTo>
                <a:lnTo>
                  <a:pt x="247695" y="234203"/>
                </a:lnTo>
                <a:lnTo>
                  <a:pt x="283717" y="240220"/>
                </a:lnTo>
                <a:lnTo>
                  <a:pt x="293193" y="240046"/>
                </a:lnTo>
                <a:lnTo>
                  <a:pt x="333787" y="234148"/>
                </a:lnTo>
                <a:lnTo>
                  <a:pt x="348361" y="229908"/>
                </a:lnTo>
                <a:lnTo>
                  <a:pt x="348361" y="208152"/>
                </a:lnTo>
                <a:lnTo>
                  <a:pt x="286130" y="208152"/>
                </a:lnTo>
                <a:lnTo>
                  <a:pt x="278151" y="207669"/>
                </a:lnTo>
                <a:lnTo>
                  <a:pt x="246451" y="185386"/>
                </a:lnTo>
                <a:lnTo>
                  <a:pt x="238887" y="147383"/>
                </a:lnTo>
                <a:lnTo>
                  <a:pt x="239295" y="138308"/>
                </a:lnTo>
                <a:lnTo>
                  <a:pt x="253825" y="102449"/>
                </a:lnTo>
                <a:lnTo>
                  <a:pt x="293877" y="85496"/>
                </a:lnTo>
                <a:lnTo>
                  <a:pt x="339418" y="85496"/>
                </a:lnTo>
                <a:lnTo>
                  <a:pt x="348106" y="64617"/>
                </a:lnTo>
                <a:lnTo>
                  <a:pt x="308451" y="54214"/>
                </a:lnTo>
                <a:lnTo>
                  <a:pt x="301327" y="53634"/>
                </a:lnTo>
                <a:lnTo>
                  <a:pt x="294131" y="53441"/>
                </a:lnTo>
                <a:close/>
              </a:path>
              <a:path w="702945" h="240664">
                <a:moveTo>
                  <a:pt x="348361" y="135712"/>
                </a:moveTo>
                <a:lnTo>
                  <a:pt x="276225" y="135712"/>
                </a:lnTo>
                <a:lnTo>
                  <a:pt x="276225" y="167766"/>
                </a:lnTo>
                <a:lnTo>
                  <a:pt x="310641" y="167766"/>
                </a:lnTo>
                <a:lnTo>
                  <a:pt x="310641" y="205676"/>
                </a:lnTo>
                <a:lnTo>
                  <a:pt x="307339" y="206247"/>
                </a:lnTo>
                <a:lnTo>
                  <a:pt x="303784" y="206806"/>
                </a:lnTo>
                <a:lnTo>
                  <a:pt x="296290" y="207886"/>
                </a:lnTo>
                <a:lnTo>
                  <a:pt x="291718" y="208152"/>
                </a:lnTo>
                <a:lnTo>
                  <a:pt x="348361" y="208152"/>
                </a:lnTo>
                <a:lnTo>
                  <a:pt x="348361" y="135712"/>
                </a:lnTo>
                <a:close/>
              </a:path>
              <a:path w="702945" h="240664">
                <a:moveTo>
                  <a:pt x="339418" y="85496"/>
                </a:moveTo>
                <a:lnTo>
                  <a:pt x="301625" y="85496"/>
                </a:lnTo>
                <a:lnTo>
                  <a:pt x="309117" y="86448"/>
                </a:lnTo>
                <a:lnTo>
                  <a:pt x="323341" y="90271"/>
                </a:lnTo>
                <a:lnTo>
                  <a:pt x="329691" y="92621"/>
                </a:lnTo>
                <a:lnTo>
                  <a:pt x="335279" y="95440"/>
                </a:lnTo>
                <a:lnTo>
                  <a:pt x="339418" y="85496"/>
                </a:lnTo>
                <a:close/>
              </a:path>
              <a:path w="702945" h="240664">
                <a:moveTo>
                  <a:pt x="480060" y="55308"/>
                </a:moveTo>
                <a:lnTo>
                  <a:pt x="432942" y="55308"/>
                </a:lnTo>
                <a:lnTo>
                  <a:pt x="368808" y="237731"/>
                </a:lnTo>
                <a:lnTo>
                  <a:pt x="410337" y="237731"/>
                </a:lnTo>
                <a:lnTo>
                  <a:pt x="423545" y="194487"/>
                </a:lnTo>
                <a:lnTo>
                  <a:pt x="529185" y="194487"/>
                </a:lnTo>
                <a:lnTo>
                  <a:pt x="517781" y="162178"/>
                </a:lnTo>
                <a:lnTo>
                  <a:pt x="433197" y="162178"/>
                </a:lnTo>
                <a:lnTo>
                  <a:pt x="446277" y="119926"/>
                </a:lnTo>
                <a:lnTo>
                  <a:pt x="446786" y="118021"/>
                </a:lnTo>
                <a:lnTo>
                  <a:pt x="447801" y="114833"/>
                </a:lnTo>
                <a:lnTo>
                  <a:pt x="449072" y="110350"/>
                </a:lnTo>
                <a:lnTo>
                  <a:pt x="456691" y="83515"/>
                </a:lnTo>
                <a:lnTo>
                  <a:pt x="490015" y="83515"/>
                </a:lnTo>
                <a:lnTo>
                  <a:pt x="480060" y="55308"/>
                </a:lnTo>
                <a:close/>
              </a:path>
              <a:path w="702945" h="240664">
                <a:moveTo>
                  <a:pt x="529185" y="194487"/>
                </a:moveTo>
                <a:lnTo>
                  <a:pt x="489712" y="194487"/>
                </a:lnTo>
                <a:lnTo>
                  <a:pt x="502920" y="237731"/>
                </a:lnTo>
                <a:lnTo>
                  <a:pt x="544449" y="237731"/>
                </a:lnTo>
                <a:lnTo>
                  <a:pt x="529185" y="194487"/>
                </a:lnTo>
                <a:close/>
              </a:path>
              <a:path w="702945" h="240664">
                <a:moveTo>
                  <a:pt x="585851" y="56045"/>
                </a:moveTo>
                <a:lnTo>
                  <a:pt x="544067" y="56045"/>
                </a:lnTo>
                <a:lnTo>
                  <a:pt x="604392" y="168262"/>
                </a:lnTo>
                <a:lnTo>
                  <a:pt x="604392" y="237731"/>
                </a:lnTo>
                <a:lnTo>
                  <a:pt x="642620" y="237731"/>
                </a:lnTo>
                <a:lnTo>
                  <a:pt x="642620" y="167017"/>
                </a:lnTo>
                <a:lnTo>
                  <a:pt x="662274" y="130860"/>
                </a:lnTo>
                <a:lnTo>
                  <a:pt x="623442" y="130860"/>
                </a:lnTo>
                <a:lnTo>
                  <a:pt x="585851" y="56045"/>
                </a:lnTo>
                <a:close/>
              </a:path>
              <a:path w="702945" h="240664">
                <a:moveTo>
                  <a:pt x="490015" y="83515"/>
                </a:moveTo>
                <a:lnTo>
                  <a:pt x="456691" y="83515"/>
                </a:lnTo>
                <a:lnTo>
                  <a:pt x="457453" y="86906"/>
                </a:lnTo>
                <a:lnTo>
                  <a:pt x="458658" y="91109"/>
                </a:lnTo>
                <a:lnTo>
                  <a:pt x="461390" y="100101"/>
                </a:lnTo>
                <a:lnTo>
                  <a:pt x="462661" y="104622"/>
                </a:lnTo>
                <a:lnTo>
                  <a:pt x="466598" y="117106"/>
                </a:lnTo>
                <a:lnTo>
                  <a:pt x="467360" y="119926"/>
                </a:lnTo>
                <a:lnTo>
                  <a:pt x="480567" y="162178"/>
                </a:lnTo>
                <a:lnTo>
                  <a:pt x="517781" y="162178"/>
                </a:lnTo>
                <a:lnTo>
                  <a:pt x="490015" y="83515"/>
                </a:lnTo>
                <a:close/>
              </a:path>
              <a:path w="702945" h="240664">
                <a:moveTo>
                  <a:pt x="702945" y="56045"/>
                </a:moveTo>
                <a:lnTo>
                  <a:pt x="661415" y="56045"/>
                </a:lnTo>
                <a:lnTo>
                  <a:pt x="623442" y="130860"/>
                </a:lnTo>
                <a:lnTo>
                  <a:pt x="662274" y="130860"/>
                </a:lnTo>
                <a:lnTo>
                  <a:pt x="702945" y="56045"/>
                </a:lnTo>
                <a:close/>
              </a:path>
              <a:path w="702945" h="240664">
                <a:moveTo>
                  <a:pt x="450468" y="0"/>
                </a:moveTo>
                <a:lnTo>
                  <a:pt x="407924" y="0"/>
                </a:lnTo>
                <a:lnTo>
                  <a:pt x="407924" y="2616"/>
                </a:lnTo>
                <a:lnTo>
                  <a:pt x="410337" y="4927"/>
                </a:lnTo>
                <a:lnTo>
                  <a:pt x="413512" y="7785"/>
                </a:lnTo>
                <a:lnTo>
                  <a:pt x="417449" y="11188"/>
                </a:lnTo>
                <a:lnTo>
                  <a:pt x="421259" y="14579"/>
                </a:lnTo>
                <a:lnTo>
                  <a:pt x="451358" y="38531"/>
                </a:lnTo>
                <a:lnTo>
                  <a:pt x="454533" y="40766"/>
                </a:lnTo>
                <a:lnTo>
                  <a:pt x="479678" y="40766"/>
                </a:lnTo>
                <a:lnTo>
                  <a:pt x="479678" y="37414"/>
                </a:lnTo>
                <a:lnTo>
                  <a:pt x="473837" y="30505"/>
                </a:lnTo>
                <a:lnTo>
                  <a:pt x="470280" y="26161"/>
                </a:lnTo>
                <a:lnTo>
                  <a:pt x="466598" y="21818"/>
                </a:lnTo>
                <a:lnTo>
                  <a:pt x="463041" y="17322"/>
                </a:lnTo>
                <a:lnTo>
                  <a:pt x="455929" y="8039"/>
                </a:lnTo>
                <a:lnTo>
                  <a:pt x="453009" y="3809"/>
                </a:lnTo>
                <a:lnTo>
                  <a:pt x="450468" y="0"/>
                </a:lnTo>
                <a:close/>
              </a:path>
            </a:pathLst>
          </a:custGeom>
          <a:solidFill>
            <a:srgbClr val="001F5F"/>
          </a:solidFill>
        </p:spPr>
        <p:txBody>
          <a:bodyPr wrap="square" lIns="0" tIns="0" rIns="0" bIns="0" rtlCol="0"/>
          <a:lstStyle/>
          <a:p>
            <a:endParaRPr/>
          </a:p>
        </p:txBody>
      </p:sp>
      <p:sp>
        <p:nvSpPr>
          <p:cNvPr id="18" name="object 18"/>
          <p:cNvSpPr/>
          <p:nvPr/>
        </p:nvSpPr>
        <p:spPr>
          <a:xfrm>
            <a:off x="3217164" y="4970703"/>
            <a:ext cx="3596640" cy="0"/>
          </a:xfrm>
          <a:custGeom>
            <a:avLst/>
            <a:gdLst/>
            <a:ahLst/>
            <a:cxnLst/>
            <a:rect l="l" t="t" r="r" b="b"/>
            <a:pathLst>
              <a:path w="3596640">
                <a:moveTo>
                  <a:pt x="0" y="0"/>
                </a:moveTo>
                <a:lnTo>
                  <a:pt x="3596640" y="0"/>
                </a:lnTo>
              </a:path>
            </a:pathLst>
          </a:custGeom>
          <a:ln w="6096">
            <a:solidFill>
              <a:srgbClr val="001F5F"/>
            </a:solidFill>
          </a:ln>
        </p:spPr>
        <p:txBody>
          <a:bodyPr wrap="square" lIns="0" tIns="0" rIns="0" bIns="0" rtlCol="0"/>
          <a:lstStyle/>
          <a:p>
            <a:endParaRPr/>
          </a:p>
        </p:txBody>
      </p:sp>
      <p:sp>
        <p:nvSpPr>
          <p:cNvPr id="19" name="object 19"/>
          <p:cNvSpPr/>
          <p:nvPr/>
        </p:nvSpPr>
        <p:spPr>
          <a:xfrm>
            <a:off x="4017771" y="4770970"/>
            <a:ext cx="271145" cy="187325"/>
          </a:xfrm>
          <a:custGeom>
            <a:avLst/>
            <a:gdLst/>
            <a:ahLst/>
            <a:cxnLst/>
            <a:rect l="l" t="t" r="r" b="b"/>
            <a:pathLst>
              <a:path w="271145" h="187325">
                <a:moveTo>
                  <a:pt x="119327" y="32067"/>
                </a:moveTo>
                <a:lnTo>
                  <a:pt x="68833" y="32067"/>
                </a:lnTo>
                <a:lnTo>
                  <a:pt x="74294" y="33870"/>
                </a:lnTo>
                <a:lnTo>
                  <a:pt x="78231" y="37477"/>
                </a:lnTo>
                <a:lnTo>
                  <a:pt x="82295" y="41071"/>
                </a:lnTo>
                <a:lnTo>
                  <a:pt x="84327" y="46481"/>
                </a:lnTo>
                <a:lnTo>
                  <a:pt x="84327" y="59651"/>
                </a:lnTo>
                <a:lnTo>
                  <a:pt x="63799" y="92851"/>
                </a:lnTo>
                <a:lnTo>
                  <a:pt x="507" y="157581"/>
                </a:lnTo>
                <a:lnTo>
                  <a:pt x="507" y="184302"/>
                </a:lnTo>
                <a:lnTo>
                  <a:pt x="127507" y="184302"/>
                </a:lnTo>
                <a:lnTo>
                  <a:pt x="127507" y="151993"/>
                </a:lnTo>
                <a:lnTo>
                  <a:pt x="48387" y="151993"/>
                </a:lnTo>
                <a:lnTo>
                  <a:pt x="48387" y="150253"/>
                </a:lnTo>
                <a:lnTo>
                  <a:pt x="79470" y="121022"/>
                </a:lnTo>
                <a:lnTo>
                  <a:pt x="109156" y="89044"/>
                </a:lnTo>
                <a:lnTo>
                  <a:pt x="122427" y="49212"/>
                </a:lnTo>
                <a:lnTo>
                  <a:pt x="121997" y="42375"/>
                </a:lnTo>
                <a:lnTo>
                  <a:pt x="120697" y="35904"/>
                </a:lnTo>
                <a:lnTo>
                  <a:pt x="119327" y="32067"/>
                </a:lnTo>
                <a:close/>
              </a:path>
              <a:path w="271145" h="187325">
                <a:moveTo>
                  <a:pt x="64897" y="0"/>
                </a:moveTo>
                <a:lnTo>
                  <a:pt x="22478" y="9321"/>
                </a:lnTo>
                <a:lnTo>
                  <a:pt x="0" y="25984"/>
                </a:lnTo>
                <a:lnTo>
                  <a:pt x="20954" y="50711"/>
                </a:lnTo>
                <a:lnTo>
                  <a:pt x="28193" y="44742"/>
                </a:lnTo>
                <a:lnTo>
                  <a:pt x="35051" y="40144"/>
                </a:lnTo>
                <a:lnTo>
                  <a:pt x="48260" y="33680"/>
                </a:lnTo>
                <a:lnTo>
                  <a:pt x="55117" y="32067"/>
                </a:lnTo>
                <a:lnTo>
                  <a:pt x="119327" y="32067"/>
                </a:lnTo>
                <a:lnTo>
                  <a:pt x="118516" y="29797"/>
                </a:lnTo>
                <a:lnTo>
                  <a:pt x="88917" y="3637"/>
                </a:lnTo>
                <a:lnTo>
                  <a:pt x="73538" y="404"/>
                </a:lnTo>
                <a:lnTo>
                  <a:pt x="64897" y="0"/>
                </a:lnTo>
                <a:close/>
              </a:path>
              <a:path w="271145" h="187325">
                <a:moveTo>
                  <a:pt x="144779" y="144284"/>
                </a:moveTo>
                <a:lnTo>
                  <a:pt x="144779" y="176974"/>
                </a:lnTo>
                <a:lnTo>
                  <a:pt x="150592" y="179295"/>
                </a:lnTo>
                <a:lnTo>
                  <a:pt x="189847" y="186639"/>
                </a:lnTo>
                <a:lnTo>
                  <a:pt x="197230" y="186791"/>
                </a:lnTo>
                <a:lnTo>
                  <a:pt x="209401" y="186339"/>
                </a:lnTo>
                <a:lnTo>
                  <a:pt x="246457" y="175641"/>
                </a:lnTo>
                <a:lnTo>
                  <a:pt x="264601" y="156336"/>
                </a:lnTo>
                <a:lnTo>
                  <a:pt x="185800" y="156336"/>
                </a:lnTo>
                <a:lnTo>
                  <a:pt x="177800" y="155320"/>
                </a:lnTo>
                <a:lnTo>
                  <a:pt x="169290" y="153288"/>
                </a:lnTo>
                <a:lnTo>
                  <a:pt x="162978" y="151589"/>
                </a:lnTo>
                <a:lnTo>
                  <a:pt x="156797" y="149520"/>
                </a:lnTo>
                <a:lnTo>
                  <a:pt x="150735" y="147084"/>
                </a:lnTo>
                <a:lnTo>
                  <a:pt x="144779" y="144284"/>
                </a:lnTo>
                <a:close/>
              </a:path>
              <a:path w="271145" h="187325">
                <a:moveTo>
                  <a:pt x="263395" y="31076"/>
                </a:moveTo>
                <a:lnTo>
                  <a:pt x="210947" y="31076"/>
                </a:lnTo>
                <a:lnTo>
                  <a:pt x="217550" y="32892"/>
                </a:lnTo>
                <a:lnTo>
                  <a:pt x="225425" y="40182"/>
                </a:lnTo>
                <a:lnTo>
                  <a:pt x="227456" y="45237"/>
                </a:lnTo>
                <a:lnTo>
                  <a:pt x="227456" y="56426"/>
                </a:lnTo>
                <a:lnTo>
                  <a:pt x="226440" y="60629"/>
                </a:lnTo>
                <a:lnTo>
                  <a:pt x="224281" y="64312"/>
                </a:lnTo>
                <a:lnTo>
                  <a:pt x="222250" y="68008"/>
                </a:lnTo>
                <a:lnTo>
                  <a:pt x="186816" y="76187"/>
                </a:lnTo>
                <a:lnTo>
                  <a:pt x="172847" y="76187"/>
                </a:lnTo>
                <a:lnTo>
                  <a:pt x="172847" y="105638"/>
                </a:lnTo>
                <a:lnTo>
                  <a:pt x="186562" y="105638"/>
                </a:lnTo>
                <a:lnTo>
                  <a:pt x="194639" y="105809"/>
                </a:lnTo>
                <a:lnTo>
                  <a:pt x="230377" y="124066"/>
                </a:lnTo>
                <a:lnTo>
                  <a:pt x="230377" y="137744"/>
                </a:lnTo>
                <a:lnTo>
                  <a:pt x="193166" y="156336"/>
                </a:lnTo>
                <a:lnTo>
                  <a:pt x="264601" y="156336"/>
                </a:lnTo>
                <a:lnTo>
                  <a:pt x="266204" y="153288"/>
                </a:lnTo>
                <a:lnTo>
                  <a:pt x="268652" y="146424"/>
                </a:lnTo>
                <a:lnTo>
                  <a:pt x="270138" y="139099"/>
                </a:lnTo>
                <a:lnTo>
                  <a:pt x="270637" y="131356"/>
                </a:lnTo>
                <a:lnTo>
                  <a:pt x="269922" y="122862"/>
                </a:lnTo>
                <a:lnTo>
                  <a:pt x="236221" y="91224"/>
                </a:lnTo>
                <a:lnTo>
                  <a:pt x="225932" y="89357"/>
                </a:lnTo>
                <a:lnTo>
                  <a:pt x="225932" y="88607"/>
                </a:lnTo>
                <a:lnTo>
                  <a:pt x="233299" y="86791"/>
                </a:lnTo>
                <a:lnTo>
                  <a:pt x="240029" y="83934"/>
                </a:lnTo>
                <a:lnTo>
                  <a:pt x="245872" y="80035"/>
                </a:lnTo>
                <a:lnTo>
                  <a:pt x="251840" y="76149"/>
                </a:lnTo>
                <a:lnTo>
                  <a:pt x="256539" y="71132"/>
                </a:lnTo>
                <a:lnTo>
                  <a:pt x="259968" y="64998"/>
                </a:lnTo>
                <a:lnTo>
                  <a:pt x="263525" y="58864"/>
                </a:lnTo>
                <a:lnTo>
                  <a:pt x="265302" y="51625"/>
                </a:lnTo>
                <a:lnTo>
                  <a:pt x="265219" y="42468"/>
                </a:lnTo>
                <a:lnTo>
                  <a:pt x="264277" y="33523"/>
                </a:lnTo>
                <a:lnTo>
                  <a:pt x="263395" y="31076"/>
                </a:lnTo>
                <a:close/>
              </a:path>
              <a:path w="271145" h="187325">
                <a:moveTo>
                  <a:pt x="204342" y="0"/>
                </a:moveTo>
                <a:lnTo>
                  <a:pt x="163179" y="7812"/>
                </a:lnTo>
                <a:lnTo>
                  <a:pt x="145033" y="17906"/>
                </a:lnTo>
                <a:lnTo>
                  <a:pt x="162813" y="44373"/>
                </a:lnTo>
                <a:lnTo>
                  <a:pt x="165735" y="42468"/>
                </a:lnTo>
                <a:lnTo>
                  <a:pt x="169163" y="40500"/>
                </a:lnTo>
                <a:lnTo>
                  <a:pt x="176783" y="36436"/>
                </a:lnTo>
                <a:lnTo>
                  <a:pt x="180975" y="34696"/>
                </a:lnTo>
                <a:lnTo>
                  <a:pt x="190500" y="31800"/>
                </a:lnTo>
                <a:lnTo>
                  <a:pt x="195833" y="31076"/>
                </a:lnTo>
                <a:lnTo>
                  <a:pt x="263395" y="31076"/>
                </a:lnTo>
                <a:lnTo>
                  <a:pt x="261191" y="24957"/>
                </a:lnTo>
                <a:lnTo>
                  <a:pt x="229520" y="2828"/>
                </a:lnTo>
                <a:lnTo>
                  <a:pt x="217681" y="707"/>
                </a:lnTo>
                <a:lnTo>
                  <a:pt x="204342" y="0"/>
                </a:lnTo>
                <a:close/>
              </a:path>
            </a:pathLst>
          </a:custGeom>
          <a:solidFill>
            <a:srgbClr val="001F5F"/>
          </a:solidFill>
        </p:spPr>
        <p:txBody>
          <a:bodyPr wrap="square" lIns="0" tIns="0" rIns="0" bIns="0" rtlCol="0"/>
          <a:lstStyle/>
          <a:p>
            <a:endParaRPr/>
          </a:p>
        </p:txBody>
      </p:sp>
      <p:sp>
        <p:nvSpPr>
          <p:cNvPr id="20" name="object 20"/>
          <p:cNvSpPr/>
          <p:nvPr/>
        </p:nvSpPr>
        <p:spPr>
          <a:xfrm>
            <a:off x="4368291" y="4716246"/>
            <a:ext cx="2442083" cy="241465"/>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0085"/>
          </a:xfrm>
          <a:custGeom>
            <a:avLst/>
            <a:gdLst/>
            <a:ahLst/>
            <a:cxnLst/>
            <a:rect l="l" t="t" r="r" b="b"/>
            <a:pathLst>
              <a:path w="9144000" h="680085">
                <a:moveTo>
                  <a:pt x="9030716" y="0"/>
                </a:moveTo>
                <a:lnTo>
                  <a:pt x="113319" y="0"/>
                </a:lnTo>
                <a:lnTo>
                  <a:pt x="69210" y="8913"/>
                </a:lnTo>
                <a:lnTo>
                  <a:pt x="33190" y="33210"/>
                </a:lnTo>
                <a:lnTo>
                  <a:pt x="8905" y="69222"/>
                </a:lnTo>
                <a:lnTo>
                  <a:pt x="0" y="113284"/>
                </a:lnTo>
                <a:lnTo>
                  <a:pt x="0" y="566674"/>
                </a:lnTo>
                <a:lnTo>
                  <a:pt x="8905" y="610735"/>
                </a:lnTo>
                <a:lnTo>
                  <a:pt x="33190" y="646747"/>
                </a:lnTo>
                <a:lnTo>
                  <a:pt x="69210" y="671044"/>
                </a:lnTo>
                <a:lnTo>
                  <a:pt x="113319" y="679958"/>
                </a:lnTo>
                <a:lnTo>
                  <a:pt x="9030716" y="679958"/>
                </a:lnTo>
                <a:lnTo>
                  <a:pt x="9074830" y="671044"/>
                </a:lnTo>
                <a:lnTo>
                  <a:pt x="9110837" y="646747"/>
                </a:lnTo>
                <a:lnTo>
                  <a:pt x="9135104" y="610735"/>
                </a:lnTo>
                <a:lnTo>
                  <a:pt x="9144000" y="566674"/>
                </a:lnTo>
                <a:lnTo>
                  <a:pt x="9144000" y="113284"/>
                </a:lnTo>
                <a:lnTo>
                  <a:pt x="9135104" y="69222"/>
                </a:lnTo>
                <a:lnTo>
                  <a:pt x="9110837" y="33210"/>
                </a:lnTo>
                <a:lnTo>
                  <a:pt x="9074830" y="8913"/>
                </a:lnTo>
                <a:lnTo>
                  <a:pt x="903071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80085"/>
          </a:xfrm>
          <a:custGeom>
            <a:avLst/>
            <a:gdLst/>
            <a:ahLst/>
            <a:cxnLst/>
            <a:rect l="l" t="t" r="r" b="b"/>
            <a:pathLst>
              <a:path w="9144000" h="680085">
                <a:moveTo>
                  <a:pt x="0" y="113284"/>
                </a:moveTo>
                <a:lnTo>
                  <a:pt x="8905" y="69222"/>
                </a:lnTo>
                <a:lnTo>
                  <a:pt x="33190" y="33210"/>
                </a:lnTo>
                <a:lnTo>
                  <a:pt x="69210" y="8913"/>
                </a:lnTo>
                <a:lnTo>
                  <a:pt x="113319" y="0"/>
                </a:lnTo>
                <a:lnTo>
                  <a:pt x="9030716" y="0"/>
                </a:lnTo>
                <a:lnTo>
                  <a:pt x="9074830" y="8913"/>
                </a:lnTo>
                <a:lnTo>
                  <a:pt x="9110837" y="33210"/>
                </a:lnTo>
                <a:lnTo>
                  <a:pt x="9135104" y="69222"/>
                </a:lnTo>
                <a:lnTo>
                  <a:pt x="9144000" y="113284"/>
                </a:lnTo>
                <a:lnTo>
                  <a:pt x="9144000" y="566674"/>
                </a:lnTo>
                <a:lnTo>
                  <a:pt x="9135104" y="610735"/>
                </a:lnTo>
                <a:lnTo>
                  <a:pt x="9110837" y="646747"/>
                </a:lnTo>
                <a:lnTo>
                  <a:pt x="9074830" y="671044"/>
                </a:lnTo>
                <a:lnTo>
                  <a:pt x="9030716" y="679958"/>
                </a:lnTo>
                <a:lnTo>
                  <a:pt x="113319" y="679958"/>
                </a:lnTo>
                <a:lnTo>
                  <a:pt x="69210" y="671044"/>
                </a:lnTo>
                <a:lnTo>
                  <a:pt x="33190" y="646747"/>
                </a:lnTo>
                <a:lnTo>
                  <a:pt x="8905" y="610735"/>
                </a:lnTo>
                <a:lnTo>
                  <a:pt x="0" y="566674"/>
                </a:lnTo>
                <a:lnTo>
                  <a:pt x="0" y="11328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1963" y="80518"/>
            <a:ext cx="8660765" cy="513715"/>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Quan </a:t>
            </a:r>
            <a:r>
              <a:rPr sz="3200"/>
              <a:t>điểm </a:t>
            </a:r>
            <a:r>
              <a:rPr sz="3200" spc="-5"/>
              <a:t>về </a:t>
            </a:r>
            <a:r>
              <a:rPr sz="3200"/>
              <a:t>thi TN </a:t>
            </a:r>
            <a:r>
              <a:rPr sz="3200" spc="-5"/>
              <a:t>THPT </a:t>
            </a:r>
            <a:r>
              <a:rPr sz="3200"/>
              <a:t>môn Hóa</a:t>
            </a:r>
            <a:r>
              <a:rPr sz="3200" spc="-95"/>
              <a:t> </a:t>
            </a:r>
            <a:r>
              <a:rPr sz="3200" spc="-5"/>
              <a:t>học</a:t>
            </a:r>
            <a:endParaRPr sz="3200"/>
          </a:p>
        </p:txBody>
      </p:sp>
      <p:sp>
        <p:nvSpPr>
          <p:cNvPr id="5" name="object 5"/>
          <p:cNvSpPr txBox="1"/>
          <p:nvPr/>
        </p:nvSpPr>
        <p:spPr>
          <a:xfrm>
            <a:off x="228600" y="717550"/>
            <a:ext cx="8710930" cy="4415790"/>
          </a:xfrm>
          <a:prstGeom prst="rect">
            <a:avLst/>
          </a:prstGeom>
        </p:spPr>
        <p:txBody>
          <a:bodyPr vert="horz" wrap="square" lIns="0" tIns="12700" rIns="0" bIns="0" rtlCol="0">
            <a:spAutoFit/>
          </a:bodyPr>
          <a:lstStyle/>
          <a:p>
            <a:pPr marL="355600" marR="9525" indent="-342900" algn="just">
              <a:lnSpc>
                <a:spcPct val="100000"/>
              </a:lnSpc>
              <a:spcBef>
                <a:spcPts val="100"/>
              </a:spcBef>
              <a:buFont typeface="Arial"/>
              <a:buChar char="•"/>
              <a:tabLst>
                <a:tab pos="355600" algn="l"/>
              </a:tabLst>
            </a:pPr>
            <a:r>
              <a:rPr sz="2400" b="1">
                <a:uFill>
                  <a:solidFill>
                    <a:srgbClr val="000000"/>
                  </a:solidFill>
                </a:uFill>
                <a:latin typeface="Tahoma"/>
                <a:cs typeface="Tahoma"/>
              </a:rPr>
              <a:t>Với </a:t>
            </a:r>
            <a:r>
              <a:rPr sz="2400" b="1" spc="-5">
                <a:uFill>
                  <a:solidFill>
                    <a:srgbClr val="000000"/>
                  </a:solidFill>
                </a:uFill>
                <a:latin typeface="Tahoma"/>
                <a:cs typeface="Tahoma"/>
              </a:rPr>
              <a:t>40 lệnh hỏi </a:t>
            </a:r>
            <a:r>
              <a:rPr sz="2400" b="1">
                <a:uFill>
                  <a:solidFill>
                    <a:srgbClr val="000000"/>
                  </a:solidFill>
                </a:uFill>
                <a:latin typeface="Tahoma"/>
                <a:cs typeface="Tahoma"/>
              </a:rPr>
              <a:t>thì </a:t>
            </a:r>
            <a:r>
              <a:rPr sz="2400" b="1" spc="-5">
                <a:uFill>
                  <a:solidFill>
                    <a:srgbClr val="000000"/>
                  </a:solidFill>
                </a:uFill>
                <a:latin typeface="Tahoma"/>
                <a:cs typeface="Tahoma"/>
              </a:rPr>
              <a:t>có </a:t>
            </a:r>
            <a:r>
              <a:rPr sz="2400" b="1">
                <a:uFill>
                  <a:solidFill>
                    <a:srgbClr val="000000"/>
                  </a:solidFill>
                </a:uFill>
                <a:latin typeface="Tahoma"/>
                <a:cs typeface="Tahoma"/>
              </a:rPr>
              <a:t>thể không </a:t>
            </a:r>
            <a:r>
              <a:rPr sz="2400" b="1" spc="-5">
                <a:uFill>
                  <a:solidFill>
                    <a:srgbClr val="000000"/>
                  </a:solidFill>
                </a:uFill>
                <a:latin typeface="Tahoma"/>
                <a:cs typeface="Tahoma"/>
              </a:rPr>
              <a:t>quét hết nội dung  </a:t>
            </a:r>
            <a:r>
              <a:rPr sz="2400" b="1">
                <a:uFill>
                  <a:solidFill>
                    <a:srgbClr val="000000"/>
                  </a:solidFill>
                </a:uFill>
                <a:latin typeface="Tahoma"/>
                <a:cs typeface="Tahoma"/>
              </a:rPr>
              <a:t>kiến thức, kỹ</a:t>
            </a:r>
            <a:r>
              <a:rPr sz="2400" b="1" spc="-25">
                <a:uFill>
                  <a:solidFill>
                    <a:srgbClr val="000000"/>
                  </a:solidFill>
                </a:uFill>
                <a:latin typeface="Tahoma"/>
                <a:cs typeface="Tahoma"/>
              </a:rPr>
              <a:t> </a:t>
            </a:r>
            <a:r>
              <a:rPr sz="2400" b="1" spc="-5">
                <a:uFill>
                  <a:solidFill>
                    <a:srgbClr val="000000"/>
                  </a:solidFill>
                </a:uFill>
                <a:latin typeface="Tahoma"/>
                <a:cs typeface="Tahoma"/>
              </a:rPr>
              <a:t>năng.</a:t>
            </a:r>
            <a:endParaRPr sz="2400">
              <a:latin typeface="Tahoma"/>
              <a:cs typeface="Tahoma"/>
            </a:endParaRPr>
          </a:p>
          <a:p>
            <a:pPr>
              <a:lnSpc>
                <a:spcPct val="100000"/>
              </a:lnSpc>
              <a:spcBef>
                <a:spcPts val="45"/>
              </a:spcBef>
              <a:buFont typeface="Arial"/>
              <a:buChar char="•"/>
            </a:pPr>
            <a:endParaRPr sz="2350">
              <a:latin typeface="Tahoma"/>
              <a:cs typeface="Tahoma"/>
            </a:endParaRPr>
          </a:p>
          <a:p>
            <a:pPr marL="355600" indent="-342900">
              <a:lnSpc>
                <a:spcPct val="100000"/>
              </a:lnSpc>
              <a:buFont typeface="Arial"/>
              <a:buChar char="•"/>
              <a:tabLst>
                <a:tab pos="354965" algn="l"/>
                <a:tab pos="355600" algn="l"/>
              </a:tabLst>
            </a:pPr>
            <a:r>
              <a:rPr sz="2400" b="1" spc="-5">
                <a:uFill>
                  <a:solidFill>
                    <a:srgbClr val="000000"/>
                  </a:solidFill>
                </a:uFill>
                <a:latin typeface="Tahoma"/>
                <a:cs typeface="Tahoma"/>
              </a:rPr>
              <a:t>Có </a:t>
            </a:r>
            <a:r>
              <a:rPr sz="2400" b="1">
                <a:uFill>
                  <a:solidFill>
                    <a:srgbClr val="000000"/>
                  </a:solidFill>
                </a:uFill>
                <a:latin typeface="Tahoma"/>
                <a:cs typeface="Tahoma"/>
              </a:rPr>
              <a:t>thể </a:t>
            </a:r>
            <a:r>
              <a:rPr sz="2400" b="1" spc="-5">
                <a:uFill>
                  <a:solidFill>
                    <a:srgbClr val="000000"/>
                  </a:solidFill>
                </a:uFill>
                <a:latin typeface="Tahoma"/>
                <a:cs typeface="Tahoma"/>
              </a:rPr>
              <a:t>chấp nhận </a:t>
            </a:r>
            <a:r>
              <a:rPr sz="2400" b="1">
                <a:uFill>
                  <a:solidFill>
                    <a:srgbClr val="000000"/>
                  </a:solidFill>
                </a:uFill>
                <a:latin typeface="Tahoma"/>
                <a:cs typeface="Tahoma"/>
              </a:rPr>
              <a:t>đề </a:t>
            </a:r>
            <a:r>
              <a:rPr sz="2400" b="1" spc="-5">
                <a:uFill>
                  <a:solidFill>
                    <a:srgbClr val="000000"/>
                  </a:solidFill>
                </a:uFill>
                <a:latin typeface="Tahoma"/>
                <a:cs typeface="Tahoma"/>
              </a:rPr>
              <a:t>có tỉ lệ </a:t>
            </a:r>
            <a:r>
              <a:rPr sz="2400" b="1">
                <a:uFill>
                  <a:solidFill>
                    <a:srgbClr val="000000"/>
                  </a:solidFill>
                </a:uFill>
                <a:latin typeface="Tahoma"/>
                <a:cs typeface="Tahoma"/>
              </a:rPr>
              <a:t>về </a:t>
            </a:r>
            <a:r>
              <a:rPr sz="2400" b="1" spc="-5">
                <a:uFill>
                  <a:solidFill>
                    <a:srgbClr val="000000"/>
                  </a:solidFill>
                </a:uFill>
                <a:latin typeface="Tahoma"/>
                <a:cs typeface="Tahoma"/>
              </a:rPr>
              <a:t>cấp </a:t>
            </a:r>
            <a:r>
              <a:rPr sz="2400" b="1">
                <a:uFill>
                  <a:solidFill>
                    <a:srgbClr val="000000"/>
                  </a:solidFill>
                </a:uFill>
                <a:latin typeface="Tahoma"/>
                <a:cs typeface="Tahoma"/>
              </a:rPr>
              <a:t>độ </a:t>
            </a:r>
            <a:r>
              <a:rPr sz="2400" b="1" spc="-5">
                <a:uFill>
                  <a:solidFill>
                    <a:srgbClr val="000000"/>
                  </a:solidFill>
                </a:uFill>
                <a:latin typeface="Tahoma"/>
                <a:cs typeface="Tahoma"/>
              </a:rPr>
              <a:t>tư</a:t>
            </a:r>
            <a:r>
              <a:rPr sz="2400" b="1" spc="-30">
                <a:uFill>
                  <a:solidFill>
                    <a:srgbClr val="000000"/>
                  </a:solidFill>
                </a:uFill>
                <a:latin typeface="Tahoma"/>
                <a:cs typeface="Tahoma"/>
              </a:rPr>
              <a:t> </a:t>
            </a:r>
            <a:r>
              <a:rPr sz="2400" b="1" spc="-5">
                <a:uFill>
                  <a:solidFill>
                    <a:srgbClr val="000000"/>
                  </a:solidFill>
                </a:uFill>
                <a:latin typeface="Tahoma"/>
                <a:cs typeface="Tahoma"/>
              </a:rPr>
              <a:t>duy:</a:t>
            </a:r>
            <a:endParaRPr sz="2400">
              <a:latin typeface="Tahoma"/>
              <a:cs typeface="Tahoma"/>
            </a:endParaRPr>
          </a:p>
          <a:p>
            <a:pPr marL="12700">
              <a:lnSpc>
                <a:spcPct val="100000"/>
              </a:lnSpc>
              <a:tabLst>
                <a:tab pos="899794" algn="l"/>
                <a:tab pos="1737995" algn="l"/>
                <a:tab pos="3568700" algn="l"/>
                <a:tab pos="5170170" algn="l"/>
                <a:tab pos="6078855" algn="l"/>
              </a:tabLst>
            </a:pPr>
            <a:r>
              <a:rPr sz="2400" b="1" spc="-5">
                <a:solidFill>
                  <a:srgbClr val="FF0000"/>
                </a:solidFill>
                <a:latin typeface="Tahoma"/>
                <a:cs typeface="Tahoma"/>
              </a:rPr>
              <a:t>40%	Biết,	</a:t>
            </a:r>
            <a:r>
              <a:rPr sz="2400" b="1" spc="-10">
                <a:solidFill>
                  <a:srgbClr val="FF0000"/>
                </a:solidFill>
                <a:latin typeface="Tahoma"/>
                <a:cs typeface="Tahoma"/>
              </a:rPr>
              <a:t>30%</a:t>
            </a:r>
            <a:r>
              <a:rPr sz="2400" b="1" spc="350">
                <a:solidFill>
                  <a:srgbClr val="FF0000"/>
                </a:solidFill>
                <a:latin typeface="Tahoma"/>
                <a:cs typeface="Tahoma"/>
              </a:rPr>
              <a:t> </a:t>
            </a:r>
            <a:r>
              <a:rPr sz="2400" b="1" spc="-5">
                <a:solidFill>
                  <a:srgbClr val="FF0000"/>
                </a:solidFill>
                <a:latin typeface="Tahoma"/>
                <a:cs typeface="Tahoma"/>
              </a:rPr>
              <a:t>Hiểu;	30%</a:t>
            </a:r>
            <a:r>
              <a:rPr sz="2400" b="1" spc="335">
                <a:solidFill>
                  <a:srgbClr val="FF0000"/>
                </a:solidFill>
                <a:latin typeface="Tahoma"/>
                <a:cs typeface="Tahoma"/>
              </a:rPr>
              <a:t> </a:t>
            </a:r>
            <a:r>
              <a:rPr sz="2400" b="1">
                <a:solidFill>
                  <a:srgbClr val="FF0000"/>
                </a:solidFill>
                <a:latin typeface="Tahoma"/>
                <a:cs typeface="Tahoma"/>
              </a:rPr>
              <a:t>Vận	</a:t>
            </a:r>
            <a:r>
              <a:rPr sz="2400" b="1" spc="-5">
                <a:solidFill>
                  <a:srgbClr val="FF0000"/>
                </a:solidFill>
                <a:latin typeface="Tahoma"/>
                <a:cs typeface="Tahoma"/>
              </a:rPr>
              <a:t>dụng	</a:t>
            </a:r>
            <a:r>
              <a:rPr sz="2400" spc="-5">
                <a:solidFill>
                  <a:srgbClr val="0000FF"/>
                </a:solidFill>
                <a:latin typeface="Tahoma"/>
                <a:cs typeface="Tahoma"/>
              </a:rPr>
              <a:t>(tính chung</a:t>
            </a:r>
            <a:r>
              <a:rPr sz="2400" spc="-210">
                <a:solidFill>
                  <a:srgbClr val="0000FF"/>
                </a:solidFill>
                <a:latin typeface="Tahoma"/>
                <a:cs typeface="Tahoma"/>
              </a:rPr>
              <a:t> </a:t>
            </a:r>
            <a:r>
              <a:rPr sz="2400" spc="-5">
                <a:solidFill>
                  <a:srgbClr val="0000FF"/>
                </a:solidFill>
                <a:latin typeface="Tahoma"/>
                <a:cs typeface="Tahoma"/>
              </a:rPr>
              <a:t>toàn</a:t>
            </a:r>
            <a:endParaRPr sz="2400">
              <a:latin typeface="Tahoma"/>
              <a:cs typeface="Tahoma"/>
            </a:endParaRPr>
          </a:p>
          <a:p>
            <a:pPr marL="12700">
              <a:lnSpc>
                <a:spcPct val="100000"/>
              </a:lnSpc>
            </a:pPr>
            <a:r>
              <a:rPr sz="2400">
                <a:solidFill>
                  <a:srgbClr val="0000FF"/>
                </a:solidFill>
                <a:latin typeface="Tahoma"/>
                <a:cs typeface="Tahoma"/>
              </a:rPr>
              <a:t>bộ </a:t>
            </a:r>
            <a:r>
              <a:rPr sz="2400" spc="-5">
                <a:solidFill>
                  <a:srgbClr val="0000FF"/>
                </a:solidFill>
                <a:latin typeface="Tahoma"/>
                <a:cs typeface="Tahoma"/>
              </a:rPr>
              <a:t>của </a:t>
            </a:r>
            <a:r>
              <a:rPr sz="2400">
                <a:solidFill>
                  <a:srgbClr val="0000FF"/>
                </a:solidFill>
                <a:latin typeface="Tahoma"/>
                <a:cs typeface="Tahoma"/>
              </a:rPr>
              <a:t>đề KT) (tỉ lệ này </a:t>
            </a:r>
            <a:r>
              <a:rPr sz="2400" spc="-5">
                <a:solidFill>
                  <a:srgbClr val="0000FF"/>
                </a:solidFill>
                <a:latin typeface="Tahoma"/>
                <a:cs typeface="Tahoma"/>
              </a:rPr>
              <a:t>có thể điều chỉnh </a:t>
            </a:r>
            <a:r>
              <a:rPr sz="2400">
                <a:solidFill>
                  <a:srgbClr val="0000FF"/>
                </a:solidFill>
                <a:latin typeface="Tahoma"/>
                <a:cs typeface="Tahoma"/>
              </a:rPr>
              <a:t>linh</a:t>
            </a:r>
            <a:r>
              <a:rPr sz="2400" spc="-10">
                <a:solidFill>
                  <a:srgbClr val="0000FF"/>
                </a:solidFill>
                <a:latin typeface="Tahoma"/>
                <a:cs typeface="Tahoma"/>
              </a:rPr>
              <a:t> </a:t>
            </a:r>
            <a:r>
              <a:rPr sz="2400">
                <a:solidFill>
                  <a:srgbClr val="0000FF"/>
                </a:solidFill>
                <a:latin typeface="Tahoma"/>
                <a:cs typeface="Tahoma"/>
              </a:rPr>
              <a:t>hoạt).</a:t>
            </a:r>
            <a:endParaRPr sz="2400">
              <a:latin typeface="Tahoma"/>
              <a:cs typeface="Tahoma"/>
            </a:endParaRPr>
          </a:p>
          <a:p>
            <a:pPr>
              <a:lnSpc>
                <a:spcPct val="100000"/>
              </a:lnSpc>
              <a:spcBef>
                <a:spcPts val="45"/>
              </a:spcBef>
            </a:pPr>
            <a:endParaRPr sz="2350">
              <a:latin typeface="Tahoma"/>
              <a:cs typeface="Tahoma"/>
            </a:endParaRPr>
          </a:p>
          <a:p>
            <a:pPr marL="355600" indent="-342900">
              <a:lnSpc>
                <a:spcPct val="100000"/>
              </a:lnSpc>
              <a:buFont typeface="Arial"/>
              <a:buChar char="•"/>
              <a:tabLst>
                <a:tab pos="354965" algn="l"/>
                <a:tab pos="355600" algn="l"/>
              </a:tabLst>
            </a:pPr>
            <a:r>
              <a:rPr sz="2400" b="1">
                <a:uFill>
                  <a:solidFill>
                    <a:srgbClr val="000000"/>
                  </a:solidFill>
                </a:uFill>
                <a:latin typeface="Tahoma"/>
                <a:cs typeface="Tahoma"/>
              </a:rPr>
              <a:t>Đề không </a:t>
            </a:r>
            <a:r>
              <a:rPr sz="2400" b="1" spc="-5">
                <a:uFill>
                  <a:solidFill>
                    <a:srgbClr val="000000"/>
                  </a:solidFill>
                </a:uFill>
                <a:latin typeface="Tahoma"/>
                <a:cs typeface="Tahoma"/>
              </a:rPr>
              <a:t>phân </a:t>
            </a:r>
            <a:r>
              <a:rPr sz="2400" b="1" spc="-10">
                <a:uFill>
                  <a:solidFill>
                    <a:srgbClr val="000000"/>
                  </a:solidFill>
                </a:uFill>
                <a:latin typeface="Tahoma"/>
                <a:cs typeface="Tahoma"/>
              </a:rPr>
              <a:t>chia </a:t>
            </a:r>
            <a:r>
              <a:rPr sz="2400" b="1">
                <a:uFill>
                  <a:solidFill>
                    <a:srgbClr val="000000"/>
                  </a:solidFill>
                </a:uFill>
                <a:latin typeface="Tahoma"/>
                <a:cs typeface="Tahoma"/>
              </a:rPr>
              <a:t>theo </a:t>
            </a:r>
            <a:r>
              <a:rPr sz="2400" b="1" spc="-5">
                <a:uFill>
                  <a:solidFill>
                    <a:srgbClr val="000000"/>
                  </a:solidFill>
                </a:uFill>
                <a:latin typeface="Tahoma"/>
                <a:cs typeface="Tahoma"/>
              </a:rPr>
              <a:t>nội dung chương</a:t>
            </a:r>
            <a:r>
              <a:rPr sz="2400" b="1" spc="30">
                <a:uFill>
                  <a:solidFill>
                    <a:srgbClr val="000000"/>
                  </a:solidFill>
                </a:uFill>
                <a:latin typeface="Tahoma"/>
                <a:cs typeface="Tahoma"/>
              </a:rPr>
              <a:t> </a:t>
            </a:r>
            <a:r>
              <a:rPr sz="2400" b="1" spc="-5">
                <a:uFill>
                  <a:solidFill>
                    <a:srgbClr val="000000"/>
                  </a:solidFill>
                </a:uFill>
                <a:latin typeface="Tahoma"/>
                <a:cs typeface="Tahoma"/>
              </a:rPr>
              <a:t>trình.</a:t>
            </a:r>
            <a:endParaRPr sz="2400">
              <a:latin typeface="Tahoma"/>
              <a:cs typeface="Tahoma"/>
            </a:endParaRPr>
          </a:p>
          <a:p>
            <a:pPr>
              <a:lnSpc>
                <a:spcPct val="100000"/>
              </a:lnSpc>
              <a:spcBef>
                <a:spcPts val="45"/>
              </a:spcBef>
            </a:pPr>
            <a:endParaRPr sz="2350">
              <a:latin typeface="Tahoma"/>
              <a:cs typeface="Tahoma"/>
            </a:endParaRPr>
          </a:p>
          <a:p>
            <a:pPr marL="355600" marR="5080" indent="-342900" algn="just">
              <a:lnSpc>
                <a:spcPct val="100000"/>
              </a:lnSpc>
              <a:buFont typeface="Arial"/>
              <a:buChar char="•"/>
              <a:tabLst>
                <a:tab pos="355600" algn="l"/>
              </a:tabLst>
            </a:pPr>
            <a:r>
              <a:rPr sz="2400" b="1">
                <a:uFill>
                  <a:solidFill>
                    <a:srgbClr val="000000"/>
                  </a:solidFill>
                </a:uFill>
                <a:latin typeface="Tahoma"/>
                <a:cs typeface="Tahoma"/>
              </a:rPr>
              <a:t>Đề không </a:t>
            </a:r>
            <a:r>
              <a:rPr sz="2400" b="1" spc="-5">
                <a:uFill>
                  <a:solidFill>
                    <a:srgbClr val="000000"/>
                  </a:solidFill>
                </a:uFill>
                <a:latin typeface="Tahoma"/>
                <a:cs typeface="Tahoma"/>
              </a:rPr>
              <a:t>nặng về tính </a:t>
            </a:r>
            <a:r>
              <a:rPr sz="2400" b="1" spc="-20">
                <a:uFill>
                  <a:solidFill>
                    <a:srgbClr val="000000"/>
                  </a:solidFill>
                </a:uFill>
                <a:latin typeface="Tahoma"/>
                <a:cs typeface="Tahoma"/>
              </a:rPr>
              <a:t>toán:</a:t>
            </a:r>
            <a:r>
              <a:rPr sz="2400" b="1" spc="-20">
                <a:latin typeface="Tahoma"/>
                <a:cs typeface="Tahoma"/>
              </a:rPr>
              <a:t> </a:t>
            </a:r>
            <a:r>
              <a:rPr sz="2400" spc="-15">
                <a:latin typeface="Tahoma"/>
                <a:cs typeface="Tahoma"/>
              </a:rPr>
              <a:t>Các </a:t>
            </a:r>
            <a:r>
              <a:rPr sz="2400" spc="-20">
                <a:latin typeface="Tahoma"/>
                <a:cs typeface="Tahoma"/>
              </a:rPr>
              <a:t>câu </a:t>
            </a:r>
            <a:r>
              <a:rPr sz="2400" spc="-10">
                <a:latin typeface="Tahoma"/>
                <a:cs typeface="Tahoma"/>
              </a:rPr>
              <a:t>hỏi </a:t>
            </a:r>
            <a:r>
              <a:rPr sz="2400" spc="-15">
                <a:latin typeface="Tahoma"/>
                <a:cs typeface="Tahoma"/>
              </a:rPr>
              <a:t>có </a:t>
            </a:r>
            <a:r>
              <a:rPr sz="2400" spc="-20">
                <a:latin typeface="Tahoma"/>
                <a:cs typeface="Tahoma"/>
              </a:rPr>
              <a:t>tính toán  phải </a:t>
            </a:r>
            <a:r>
              <a:rPr sz="2400" spc="-15">
                <a:latin typeface="Tahoma"/>
                <a:cs typeface="Tahoma"/>
              </a:rPr>
              <a:t>có </a:t>
            </a:r>
            <a:r>
              <a:rPr sz="2400" spc="-20">
                <a:latin typeface="Tahoma"/>
                <a:cs typeface="Tahoma"/>
              </a:rPr>
              <a:t>trong </a:t>
            </a:r>
            <a:r>
              <a:rPr sz="2400" spc="-5">
                <a:latin typeface="Tahoma"/>
                <a:cs typeface="Tahoma"/>
              </a:rPr>
              <a:t>YCCĐ </a:t>
            </a:r>
            <a:r>
              <a:rPr sz="2400" spc="-10">
                <a:latin typeface="Tahoma"/>
                <a:cs typeface="Tahoma"/>
              </a:rPr>
              <a:t>của </a:t>
            </a:r>
            <a:r>
              <a:rPr sz="2400">
                <a:latin typeface="Tahoma"/>
                <a:cs typeface="Tahoma"/>
              </a:rPr>
              <a:t>bài </a:t>
            </a:r>
            <a:r>
              <a:rPr sz="2400" spc="-5">
                <a:latin typeface="Tahoma"/>
                <a:cs typeface="Tahoma"/>
              </a:rPr>
              <a:t>học </a:t>
            </a:r>
            <a:r>
              <a:rPr sz="2400">
                <a:latin typeface="Tahoma"/>
                <a:cs typeface="Tahoma"/>
              </a:rPr>
              <a:t>và </a:t>
            </a:r>
            <a:r>
              <a:rPr sz="2400" spc="-5">
                <a:latin typeface="Tahoma"/>
                <a:cs typeface="Tahoma"/>
              </a:rPr>
              <a:t>sử </a:t>
            </a:r>
            <a:r>
              <a:rPr sz="2400" spc="-10">
                <a:latin typeface="Tahoma"/>
                <a:cs typeface="Tahoma"/>
              </a:rPr>
              <a:t>dụng </a:t>
            </a:r>
            <a:r>
              <a:rPr sz="2400">
                <a:latin typeface="Tahoma"/>
                <a:cs typeface="Tahoma"/>
              </a:rPr>
              <a:t>kỹ năng </a:t>
            </a:r>
            <a:r>
              <a:rPr sz="2400" spc="-5">
                <a:latin typeface="Tahoma"/>
                <a:cs typeface="Tahoma"/>
              </a:rPr>
              <a:t>tính  toán </a:t>
            </a:r>
            <a:r>
              <a:rPr sz="2400">
                <a:latin typeface="Tahoma"/>
                <a:cs typeface="Tahoma"/>
              </a:rPr>
              <a:t>mức độ </a:t>
            </a:r>
            <a:r>
              <a:rPr sz="2400" spc="-5">
                <a:latin typeface="Tahoma"/>
                <a:cs typeface="Tahoma"/>
              </a:rPr>
              <a:t>cơ</a:t>
            </a:r>
            <a:r>
              <a:rPr sz="2400" spc="-30">
                <a:latin typeface="Tahoma"/>
                <a:cs typeface="Tahoma"/>
              </a:rPr>
              <a:t> </a:t>
            </a:r>
            <a:r>
              <a:rPr sz="2400">
                <a:latin typeface="Tahoma"/>
                <a:cs typeface="Tahoma"/>
              </a:rPr>
              <a:t>bản.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87" y="0"/>
            <a:ext cx="9172575"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63169" y="283845"/>
            <a:ext cx="8815705" cy="1102995"/>
          </a:xfrm>
          <a:prstGeom prst="rect">
            <a:avLst/>
          </a:prstGeom>
        </p:spPr>
        <p:txBody>
          <a:bodyPr vert="horz" wrap="square" lIns="0" tIns="46990" rIns="0" bIns="0" rtlCol="0">
            <a:spAutoFit/>
          </a:bodyPr>
          <a:lstStyle/>
          <a:p>
            <a:pPr marL="12700" marR="5080" indent="274320">
              <a:lnSpc>
                <a:spcPts val="4160"/>
              </a:lnSpc>
              <a:spcBef>
                <a:spcPts val="370"/>
              </a:spcBef>
            </a:pPr>
            <a:r>
              <a:rPr sz="3600" spc="-5">
                <a:solidFill>
                  <a:srgbClr val="FF0000"/>
                </a:solidFill>
              </a:rPr>
              <a:t>II. CẤU </a:t>
            </a:r>
            <a:r>
              <a:rPr sz="3600">
                <a:solidFill>
                  <a:srgbClr val="FF0000"/>
                </a:solidFill>
              </a:rPr>
              <a:t>TRÚC, ĐỊNH </a:t>
            </a:r>
            <a:r>
              <a:rPr sz="3600" spc="-5">
                <a:solidFill>
                  <a:srgbClr val="FF0000"/>
                </a:solidFill>
              </a:rPr>
              <a:t>DẠNG CÂU HỎI  TRONG </a:t>
            </a:r>
            <a:r>
              <a:rPr sz="3600" spc="-10">
                <a:solidFill>
                  <a:srgbClr val="FF0000"/>
                </a:solidFill>
              </a:rPr>
              <a:t>ĐỀ </a:t>
            </a:r>
            <a:r>
              <a:rPr sz="3600" spc="-5">
                <a:solidFill>
                  <a:srgbClr val="FF0000"/>
                </a:solidFill>
              </a:rPr>
              <a:t>THI TN THPT TỪ NĂM</a:t>
            </a:r>
            <a:r>
              <a:rPr sz="3600" spc="-95">
                <a:solidFill>
                  <a:srgbClr val="FF0000"/>
                </a:solidFill>
              </a:rPr>
              <a:t> </a:t>
            </a:r>
            <a:r>
              <a:rPr sz="3600">
                <a:solidFill>
                  <a:srgbClr val="FF0000"/>
                </a:solidFill>
              </a:rPr>
              <a:t>2025</a:t>
            </a:r>
            <a:endParaRPr sz="3600"/>
          </a:p>
        </p:txBody>
      </p:sp>
      <p:sp>
        <p:nvSpPr>
          <p:cNvPr id="4" name="object 4"/>
          <p:cNvSpPr txBox="1"/>
          <p:nvPr/>
        </p:nvSpPr>
        <p:spPr>
          <a:xfrm>
            <a:off x="777341" y="1656740"/>
            <a:ext cx="7223659" cy="2605842"/>
          </a:xfrm>
          <a:prstGeom prst="rect">
            <a:avLst/>
          </a:prstGeom>
        </p:spPr>
        <p:txBody>
          <a:bodyPr vert="horz" wrap="square" lIns="0" tIns="226060" rIns="0" bIns="0" rtlCol="0">
            <a:spAutoFit/>
          </a:bodyPr>
          <a:lstStyle/>
          <a:p>
            <a:pPr marL="425450" indent="-413384">
              <a:lnSpc>
                <a:spcPct val="100000"/>
              </a:lnSpc>
              <a:spcBef>
                <a:spcPts val="1780"/>
              </a:spcBef>
              <a:buAutoNum type="arabicPeriod"/>
              <a:tabLst>
                <a:tab pos="426084" algn="l"/>
              </a:tabLst>
            </a:pPr>
            <a:r>
              <a:rPr sz="2800" spc="-5">
                <a:latin typeface="Times New Roman" panose="02020603050405020304" pitchFamily="18" charset="0"/>
                <a:cs typeface="Times New Roman" panose="02020603050405020304" pitchFamily="18" charset="0"/>
              </a:rPr>
              <a:t>Cấu </a:t>
            </a:r>
            <a:r>
              <a:rPr sz="2800" spc="-10">
                <a:latin typeface="Times New Roman" panose="02020603050405020304" pitchFamily="18" charset="0"/>
                <a:cs typeface="Times New Roman" panose="02020603050405020304" pitchFamily="18" charset="0"/>
              </a:rPr>
              <a:t>trúc </a:t>
            </a:r>
            <a:r>
              <a:rPr sz="2800" spc="-5">
                <a:latin typeface="Times New Roman" panose="02020603050405020304" pitchFamily="18" charset="0"/>
                <a:cs typeface="Times New Roman" panose="02020603050405020304" pitchFamily="18" charset="0"/>
              </a:rPr>
              <a:t>đề</a:t>
            </a:r>
            <a:r>
              <a:rPr sz="2800" spc="25">
                <a:latin typeface="Times New Roman" panose="02020603050405020304" pitchFamily="18" charset="0"/>
                <a:cs typeface="Times New Roman" panose="02020603050405020304" pitchFamily="18" charset="0"/>
              </a:rPr>
              <a:t> </a:t>
            </a:r>
            <a:r>
              <a:rPr sz="2800" spc="-10">
                <a:latin typeface="Times New Roman" panose="02020603050405020304" pitchFamily="18" charset="0"/>
                <a:cs typeface="Times New Roman" panose="02020603050405020304" pitchFamily="18" charset="0"/>
              </a:rPr>
              <a:t>thi.</a:t>
            </a:r>
            <a:endParaRPr sz="2800">
              <a:latin typeface="Times New Roman" panose="02020603050405020304" pitchFamily="18" charset="0"/>
              <a:cs typeface="Times New Roman" panose="02020603050405020304" pitchFamily="18" charset="0"/>
            </a:endParaRPr>
          </a:p>
          <a:p>
            <a:pPr marL="425450" indent="-413384">
              <a:lnSpc>
                <a:spcPct val="100000"/>
              </a:lnSpc>
              <a:spcBef>
                <a:spcPts val="1685"/>
              </a:spcBef>
              <a:buClr>
                <a:srgbClr val="000000"/>
              </a:buClr>
              <a:buAutoNum type="arabicPeriod"/>
              <a:tabLst>
                <a:tab pos="426084" algn="l"/>
              </a:tabLst>
            </a:pPr>
            <a:r>
              <a:rPr sz="2800" spc="-5">
                <a:solidFill>
                  <a:srgbClr val="0000FF"/>
                </a:solidFill>
                <a:latin typeface="Times New Roman" panose="02020603050405020304" pitchFamily="18" charset="0"/>
                <a:cs typeface="Times New Roman" panose="02020603050405020304" pitchFamily="18" charset="0"/>
              </a:rPr>
              <a:t>Đề thi minh họa </a:t>
            </a:r>
            <a:r>
              <a:rPr sz="2800" spc="-10">
                <a:latin typeface="Times New Roman" panose="02020603050405020304" pitchFamily="18" charset="0"/>
                <a:cs typeface="Times New Roman" panose="02020603050405020304" pitchFamily="18" charset="0"/>
              </a:rPr>
              <a:t>của BGD</a:t>
            </a:r>
            <a:r>
              <a:rPr sz="2800" spc="1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(29/12/2023).</a:t>
            </a:r>
            <a:endParaRPr sz="2800">
              <a:latin typeface="Times New Roman" panose="02020603050405020304" pitchFamily="18" charset="0"/>
              <a:cs typeface="Times New Roman" panose="02020603050405020304" pitchFamily="18" charset="0"/>
            </a:endParaRPr>
          </a:p>
          <a:p>
            <a:pPr marL="431800" indent="-413384">
              <a:lnSpc>
                <a:spcPct val="100000"/>
              </a:lnSpc>
              <a:spcBef>
                <a:spcPts val="1680"/>
              </a:spcBef>
              <a:buClr>
                <a:srgbClr val="000000"/>
              </a:buClr>
              <a:buAutoNum type="arabicPeriod"/>
              <a:tabLst>
                <a:tab pos="431800" algn="l"/>
              </a:tabLst>
            </a:pPr>
            <a:r>
              <a:rPr sz="2800" spc="-10">
                <a:solidFill>
                  <a:srgbClr val="0000FF"/>
                </a:solidFill>
                <a:latin typeface="Times New Roman" panose="02020603050405020304" pitchFamily="18" charset="0"/>
                <a:cs typeface="Times New Roman" panose="02020603050405020304" pitchFamily="18" charset="0"/>
              </a:rPr>
              <a:t>Phân tích </a:t>
            </a:r>
            <a:r>
              <a:rPr sz="2800">
                <a:solidFill>
                  <a:srgbClr val="0000FF"/>
                </a:solidFill>
                <a:latin typeface="Times New Roman" panose="02020603050405020304" pitchFamily="18" charset="0"/>
                <a:cs typeface="Times New Roman" panose="02020603050405020304" pitchFamily="18" charset="0"/>
              </a:rPr>
              <a:t>cơ </a:t>
            </a:r>
            <a:r>
              <a:rPr sz="2800" spc="-5">
                <a:solidFill>
                  <a:srgbClr val="0000FF"/>
                </a:solidFill>
                <a:latin typeface="Times New Roman" panose="02020603050405020304" pitchFamily="18" charset="0"/>
                <a:cs typeface="Times New Roman" panose="02020603050405020304" pitchFamily="18" charset="0"/>
              </a:rPr>
              <a:t>bản </a:t>
            </a:r>
            <a:r>
              <a:rPr sz="2800" spc="-5">
                <a:latin typeface="Times New Roman" panose="02020603050405020304" pitchFamily="18" charset="0"/>
                <a:cs typeface="Times New Roman" panose="02020603050405020304" pitchFamily="18" charset="0"/>
              </a:rPr>
              <a:t>đề thi minh họa</a:t>
            </a:r>
            <a:r>
              <a:rPr sz="2800" spc="55">
                <a:latin typeface="Times New Roman" panose="02020603050405020304" pitchFamily="18" charset="0"/>
                <a:cs typeface="Times New Roman" panose="02020603050405020304" pitchFamily="18" charset="0"/>
              </a:rPr>
              <a:t> </a:t>
            </a:r>
            <a:r>
              <a:rPr sz="2800" spc="-10">
                <a:latin typeface="Times New Roman" panose="02020603050405020304" pitchFamily="18" charset="0"/>
                <a:cs typeface="Times New Roman" panose="02020603050405020304" pitchFamily="18" charset="0"/>
              </a:rPr>
              <a:t>BGD.</a:t>
            </a:r>
            <a:endParaRPr sz="2800">
              <a:latin typeface="Times New Roman" panose="02020603050405020304" pitchFamily="18" charset="0"/>
              <a:cs typeface="Times New Roman" panose="02020603050405020304" pitchFamily="18" charset="0"/>
            </a:endParaRPr>
          </a:p>
          <a:p>
            <a:pPr marL="431165" indent="-413384">
              <a:lnSpc>
                <a:spcPct val="100000"/>
              </a:lnSpc>
              <a:spcBef>
                <a:spcPts val="1680"/>
              </a:spcBef>
              <a:buAutoNum type="arabicPeriod"/>
              <a:tabLst>
                <a:tab pos="431800" algn="l"/>
              </a:tabLst>
            </a:pPr>
            <a:r>
              <a:rPr sz="2800" spc="-5">
                <a:latin typeface="Times New Roman" panose="02020603050405020304" pitchFamily="18" charset="0"/>
                <a:cs typeface="Times New Roman" panose="02020603050405020304" pitchFamily="18" charset="0"/>
              </a:rPr>
              <a:t>Mẫu phiếu</a:t>
            </a:r>
            <a:r>
              <a:rPr sz="2800" spc="2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TLTN</a:t>
            </a:r>
            <a:r>
              <a:rPr sz="2000" spc="-5">
                <a:latin typeface="Times New Roman" panose="02020603050405020304" pitchFamily="18" charset="0"/>
                <a:cs typeface="Times New Roman" panose="02020603050405020304" pitchFamily="18" charset="0"/>
              </a:rPr>
              <a:t>.</a:t>
            </a:r>
            <a:endParaRPr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677976" y="62560"/>
            <a:ext cx="3529965" cy="514350"/>
          </a:xfrm>
          <a:prstGeom prst="rect">
            <a:avLst/>
          </a:prstGeom>
        </p:spPr>
        <p:txBody>
          <a:bodyPr vert="horz" wrap="square" lIns="0" tIns="13335" rIns="0" bIns="0" rtlCol="0">
            <a:spAutoFit/>
          </a:bodyPr>
          <a:lstStyle/>
          <a:p>
            <a:pPr marL="12700">
              <a:lnSpc>
                <a:spcPct val="100000"/>
              </a:lnSpc>
              <a:spcBef>
                <a:spcPts val="105"/>
              </a:spcBef>
            </a:pPr>
            <a:r>
              <a:rPr sz="3200"/>
              <a:t>1. Cấu trúc đề</a:t>
            </a:r>
            <a:r>
              <a:rPr sz="3200" spc="-130"/>
              <a:t> </a:t>
            </a:r>
            <a:r>
              <a:rPr sz="3200"/>
              <a:t>thi</a:t>
            </a:r>
          </a:p>
        </p:txBody>
      </p:sp>
      <p:graphicFrame>
        <p:nvGraphicFramePr>
          <p:cNvPr id="5" name="object 5"/>
          <p:cNvGraphicFramePr>
            <a:graphicFrameLocks noGrp="1"/>
          </p:cNvGraphicFramePr>
          <p:nvPr/>
        </p:nvGraphicFramePr>
        <p:xfrm>
          <a:off x="41255" y="1091691"/>
          <a:ext cx="9038588" cy="3877125"/>
        </p:xfrm>
        <a:graphic>
          <a:graphicData uri="http://schemas.openxmlformats.org/drawingml/2006/table">
            <a:tbl>
              <a:tblPr firstRow="1" bandRow="1">
                <a:tableStyleId>{2D5ABB26-0587-4C30-8999-92F81FD0307C}</a:tableStyleId>
              </a:tblPr>
              <a:tblGrid>
                <a:gridCol w="1037590">
                  <a:extLst>
                    <a:ext uri="{9D8B030D-6E8A-4147-A177-3AD203B41FA5}">
                      <a16:colId xmlns:a16="http://schemas.microsoft.com/office/drawing/2014/main" val="20000"/>
                    </a:ext>
                  </a:extLst>
                </a:gridCol>
                <a:gridCol w="3131185">
                  <a:extLst>
                    <a:ext uri="{9D8B030D-6E8A-4147-A177-3AD203B41FA5}">
                      <a16:colId xmlns:a16="http://schemas.microsoft.com/office/drawing/2014/main" val="20001"/>
                    </a:ext>
                  </a:extLst>
                </a:gridCol>
                <a:gridCol w="1274445">
                  <a:extLst>
                    <a:ext uri="{9D8B030D-6E8A-4147-A177-3AD203B41FA5}">
                      <a16:colId xmlns:a16="http://schemas.microsoft.com/office/drawing/2014/main" val="20002"/>
                    </a:ext>
                  </a:extLst>
                </a:gridCol>
                <a:gridCol w="1037589">
                  <a:extLst>
                    <a:ext uri="{9D8B030D-6E8A-4147-A177-3AD203B41FA5}">
                      <a16:colId xmlns:a16="http://schemas.microsoft.com/office/drawing/2014/main" val="20003"/>
                    </a:ext>
                  </a:extLst>
                </a:gridCol>
                <a:gridCol w="1278889">
                  <a:extLst>
                    <a:ext uri="{9D8B030D-6E8A-4147-A177-3AD203B41FA5}">
                      <a16:colId xmlns:a16="http://schemas.microsoft.com/office/drawing/2014/main" val="20004"/>
                    </a:ext>
                  </a:extLst>
                </a:gridCol>
                <a:gridCol w="1278890">
                  <a:extLst>
                    <a:ext uri="{9D8B030D-6E8A-4147-A177-3AD203B41FA5}">
                      <a16:colId xmlns:a16="http://schemas.microsoft.com/office/drawing/2014/main" val="20005"/>
                    </a:ext>
                  </a:extLst>
                </a:gridCol>
              </a:tblGrid>
              <a:tr h="274320">
                <a:tc rowSpan="2">
                  <a:txBody>
                    <a:bodyPr/>
                    <a:lstStyle/>
                    <a:p>
                      <a:pPr marL="118745">
                        <a:lnSpc>
                          <a:spcPts val="2150"/>
                        </a:lnSpc>
                      </a:pPr>
                      <a:r>
                        <a:rPr sz="1800" b="1" spc="-20">
                          <a:latin typeface="Tahoma"/>
                          <a:cs typeface="Tahoma"/>
                        </a:rPr>
                        <a:t>STT</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rowSpan="2">
                  <a:txBody>
                    <a:bodyPr/>
                    <a:lstStyle/>
                    <a:p>
                      <a:pPr marL="5715" algn="ctr">
                        <a:lnSpc>
                          <a:spcPts val="2150"/>
                        </a:lnSpc>
                      </a:pPr>
                      <a:r>
                        <a:rPr sz="1800" b="1" spc="-5">
                          <a:latin typeface="Tahoma"/>
                          <a:cs typeface="Tahoma"/>
                        </a:rPr>
                        <a:t>Môn</a:t>
                      </a:r>
                      <a:r>
                        <a:rPr sz="1800" b="1" spc="-40">
                          <a:latin typeface="Tahoma"/>
                          <a:cs typeface="Tahoma"/>
                        </a:rPr>
                        <a:t> </a:t>
                      </a:r>
                      <a:r>
                        <a:rPr sz="1800" b="1" spc="-20">
                          <a:latin typeface="Tahoma"/>
                          <a:cs typeface="Tahoma"/>
                        </a:rPr>
                        <a:t>thi</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rowSpan="2">
                  <a:txBody>
                    <a:bodyPr/>
                    <a:lstStyle/>
                    <a:p>
                      <a:pPr marL="278130" marR="257810" indent="19685">
                        <a:lnSpc>
                          <a:spcPts val="2160"/>
                        </a:lnSpc>
                        <a:spcBef>
                          <a:spcPts val="65"/>
                        </a:spcBef>
                      </a:pPr>
                      <a:r>
                        <a:rPr sz="1800" b="1">
                          <a:latin typeface="Tahoma"/>
                          <a:cs typeface="Tahoma"/>
                        </a:rPr>
                        <a:t>TG thi  </a:t>
                      </a:r>
                      <a:r>
                        <a:rPr sz="1800" b="1" spc="-15">
                          <a:latin typeface="Tahoma"/>
                          <a:cs typeface="Tahoma"/>
                        </a:rPr>
                        <a:t>(</a:t>
                      </a:r>
                      <a:r>
                        <a:rPr sz="1800" b="1" spc="-20">
                          <a:latin typeface="Tahoma"/>
                          <a:cs typeface="Tahoma"/>
                        </a:rPr>
                        <a:t>p</a:t>
                      </a:r>
                      <a:r>
                        <a:rPr sz="1800" b="1" spc="-15">
                          <a:latin typeface="Tahoma"/>
                          <a:cs typeface="Tahoma"/>
                        </a:rPr>
                        <a:t>hú</a:t>
                      </a:r>
                      <a:r>
                        <a:rPr sz="1800" b="1" spc="-20">
                          <a:latin typeface="Tahoma"/>
                          <a:cs typeface="Tahoma"/>
                        </a:rPr>
                        <a:t>t</a:t>
                      </a:r>
                      <a:r>
                        <a:rPr sz="1800" b="1">
                          <a:latin typeface="Tahoma"/>
                          <a:cs typeface="Tahoma"/>
                        </a:rPr>
                        <a:t>)</a:t>
                      </a:r>
                      <a:endParaRPr sz="1800">
                        <a:latin typeface="Tahoma"/>
                        <a:cs typeface="Tahoma"/>
                      </a:endParaRPr>
                    </a:p>
                  </a:txBody>
                  <a:tcPr marL="0" marR="0" marT="825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gridSpan="3">
                  <a:txBody>
                    <a:bodyPr/>
                    <a:lstStyle/>
                    <a:p>
                      <a:pPr marL="549275">
                        <a:lnSpc>
                          <a:spcPts val="2060"/>
                        </a:lnSpc>
                      </a:pPr>
                      <a:r>
                        <a:rPr sz="1800" b="1">
                          <a:latin typeface="Tahoma"/>
                          <a:cs typeface="Tahoma"/>
                        </a:rPr>
                        <a:t>Số lượng </a:t>
                      </a:r>
                      <a:r>
                        <a:rPr sz="1800" b="1" spc="-5">
                          <a:latin typeface="Tahoma"/>
                          <a:cs typeface="Tahoma"/>
                        </a:rPr>
                        <a:t>câu</a:t>
                      </a:r>
                      <a:r>
                        <a:rPr sz="1800" b="1" spc="-145">
                          <a:latin typeface="Tahoma"/>
                          <a:cs typeface="Tahoma"/>
                        </a:rPr>
                        <a:t> </a:t>
                      </a:r>
                      <a:r>
                        <a:rPr sz="1800" b="1" spc="-15">
                          <a:latin typeface="Tahoma"/>
                          <a:cs typeface="Tahoma"/>
                        </a:rPr>
                        <a:t>hỏi</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11023">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vMerge="1">
                  <a:txBody>
                    <a:bodyPr/>
                    <a:lstStyle/>
                    <a:p>
                      <a:endParaRPr/>
                    </a:p>
                  </a:txBody>
                  <a:tcPr marL="0" marR="0" marT="825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525" algn="ctr">
                        <a:lnSpc>
                          <a:spcPts val="2150"/>
                        </a:lnSpc>
                      </a:pPr>
                      <a:r>
                        <a:rPr sz="1800" b="1" spc="-5">
                          <a:latin typeface="Tahoma"/>
                          <a:cs typeface="Tahoma"/>
                        </a:rPr>
                        <a:t>Phần</a:t>
                      </a:r>
                      <a:r>
                        <a:rPr sz="1800" b="1" spc="-75">
                          <a:latin typeface="Tahoma"/>
                          <a:cs typeface="Tahoma"/>
                        </a:rPr>
                        <a:t> </a:t>
                      </a:r>
                      <a:r>
                        <a:rPr sz="1800" b="1">
                          <a:latin typeface="Tahoma"/>
                          <a:cs typeface="Tahoma"/>
                        </a:rPr>
                        <a:t>I</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5715" algn="ctr">
                        <a:lnSpc>
                          <a:spcPts val="2150"/>
                        </a:lnSpc>
                      </a:pPr>
                      <a:r>
                        <a:rPr sz="1800" b="1" spc="-5">
                          <a:latin typeface="Tahoma"/>
                          <a:cs typeface="Tahoma"/>
                        </a:rPr>
                        <a:t>Phần</a:t>
                      </a:r>
                      <a:r>
                        <a:rPr sz="1800" b="1" spc="-70">
                          <a:latin typeface="Tahoma"/>
                          <a:cs typeface="Tahoma"/>
                        </a:rPr>
                        <a:t> </a:t>
                      </a:r>
                      <a:r>
                        <a:rPr sz="1800" b="1" spc="-20">
                          <a:latin typeface="Tahoma"/>
                          <a:cs typeface="Tahoma"/>
                        </a:rPr>
                        <a:t>II</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13335" algn="ctr">
                        <a:lnSpc>
                          <a:spcPts val="2150"/>
                        </a:lnSpc>
                      </a:pPr>
                      <a:r>
                        <a:rPr sz="1800" b="1" spc="-5">
                          <a:latin typeface="Tahoma"/>
                          <a:cs typeface="Tahoma"/>
                        </a:rPr>
                        <a:t>Phần</a:t>
                      </a:r>
                      <a:r>
                        <a:rPr sz="1800" b="1" spc="-75">
                          <a:latin typeface="Tahoma"/>
                          <a:cs typeface="Tahoma"/>
                        </a:rPr>
                        <a:t> </a:t>
                      </a:r>
                      <a:r>
                        <a:rPr sz="1800" b="1" spc="-20">
                          <a:latin typeface="Tahoma"/>
                          <a:cs typeface="Tahoma"/>
                        </a:rPr>
                        <a:t>III</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1"/>
                  </a:ext>
                </a:extLst>
              </a:tr>
              <a:tr h="274319">
                <a:tc>
                  <a:txBody>
                    <a:bodyPr/>
                    <a:lstStyle/>
                    <a:p>
                      <a:pPr marL="11430" algn="ctr">
                        <a:lnSpc>
                          <a:spcPts val="2060"/>
                        </a:lnSpc>
                      </a:pPr>
                      <a:r>
                        <a:rPr sz="1800">
                          <a:latin typeface="Tahoma"/>
                          <a:cs typeface="Tahoma"/>
                        </a:rPr>
                        <a:t>1</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20">
                          <a:latin typeface="Tahoma"/>
                          <a:cs typeface="Tahoma"/>
                        </a:rPr>
                        <a:t>Toán</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90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12</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6</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274319">
                <a:tc>
                  <a:txBody>
                    <a:bodyPr/>
                    <a:lstStyle/>
                    <a:p>
                      <a:pPr marL="11430" algn="ctr">
                        <a:lnSpc>
                          <a:spcPts val="2060"/>
                        </a:lnSpc>
                      </a:pPr>
                      <a:r>
                        <a:rPr sz="1800">
                          <a:latin typeface="Tahoma"/>
                          <a:cs typeface="Tahoma"/>
                        </a:rPr>
                        <a:t>2</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a:latin typeface="Tahoma"/>
                          <a:cs typeface="Tahoma"/>
                        </a:rPr>
                        <a:t>Vật</a:t>
                      </a:r>
                      <a:r>
                        <a:rPr sz="1800" spc="-25">
                          <a:latin typeface="Tahoma"/>
                          <a:cs typeface="Tahoma"/>
                        </a:rPr>
                        <a:t> </a:t>
                      </a:r>
                      <a:r>
                        <a:rPr sz="1800" spc="-30">
                          <a:latin typeface="Tahoma"/>
                          <a:cs typeface="Tahoma"/>
                        </a:rPr>
                        <a:t>lí</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18</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6</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3"/>
                  </a:ext>
                </a:extLst>
              </a:tr>
              <a:tr h="274319">
                <a:tc>
                  <a:txBody>
                    <a:bodyPr/>
                    <a:lstStyle/>
                    <a:p>
                      <a:pPr marL="11430" algn="ctr">
                        <a:lnSpc>
                          <a:spcPts val="2060"/>
                        </a:lnSpc>
                      </a:pPr>
                      <a:r>
                        <a:rPr sz="1800" b="1">
                          <a:solidFill>
                            <a:srgbClr val="FF0000"/>
                          </a:solidFill>
                          <a:latin typeface="Tahoma"/>
                          <a:cs typeface="Tahoma"/>
                        </a:rPr>
                        <a:t>3</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5715">
                        <a:lnSpc>
                          <a:spcPts val="2060"/>
                        </a:lnSpc>
                      </a:pPr>
                      <a:r>
                        <a:rPr sz="1800" b="1">
                          <a:solidFill>
                            <a:srgbClr val="FF0000"/>
                          </a:solidFill>
                          <a:latin typeface="Tahoma"/>
                          <a:cs typeface="Tahoma"/>
                        </a:rPr>
                        <a:t>Hóa</a:t>
                      </a:r>
                      <a:r>
                        <a:rPr sz="1800" b="1" spc="-30">
                          <a:solidFill>
                            <a:srgbClr val="FF0000"/>
                          </a:solidFill>
                          <a:latin typeface="Tahoma"/>
                          <a:cs typeface="Tahoma"/>
                        </a:rPr>
                        <a:t> </a:t>
                      </a:r>
                      <a:r>
                        <a:rPr sz="1800" b="1" spc="-15">
                          <a:solidFill>
                            <a:srgbClr val="FF0000"/>
                          </a:solidFill>
                          <a:latin typeface="Tahoma"/>
                          <a:cs typeface="Tahoma"/>
                        </a:rPr>
                        <a:t>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5080" algn="ctr">
                        <a:lnSpc>
                          <a:spcPts val="2060"/>
                        </a:lnSpc>
                      </a:pPr>
                      <a:r>
                        <a:rPr sz="1800" b="1" spc="-20">
                          <a:solidFill>
                            <a:srgbClr val="FF0000"/>
                          </a:solidFill>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4445" algn="ctr">
                        <a:lnSpc>
                          <a:spcPts val="2060"/>
                        </a:lnSpc>
                      </a:pPr>
                      <a:r>
                        <a:rPr sz="1800" b="1" spc="-20">
                          <a:solidFill>
                            <a:srgbClr val="FF0000"/>
                          </a:solidFill>
                          <a:latin typeface="Tahoma"/>
                          <a:cs typeface="Tahoma"/>
                        </a:rPr>
                        <a:t>18</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9525" algn="ctr">
                        <a:lnSpc>
                          <a:spcPts val="2060"/>
                        </a:lnSpc>
                      </a:pPr>
                      <a:r>
                        <a:rPr sz="1800" b="1">
                          <a:solidFill>
                            <a:srgbClr val="FF0000"/>
                          </a:solidFill>
                          <a:latin typeface="Tahoma"/>
                          <a:cs typeface="Tahoma"/>
                        </a:rPr>
                        <a:t>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12700" algn="ctr">
                        <a:lnSpc>
                          <a:spcPts val="2060"/>
                        </a:lnSpc>
                      </a:pPr>
                      <a:r>
                        <a:rPr sz="1800" b="1">
                          <a:solidFill>
                            <a:srgbClr val="FF0000"/>
                          </a:solidFill>
                          <a:latin typeface="Tahoma"/>
                          <a:cs typeface="Tahoma"/>
                        </a:rPr>
                        <a:t>6</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extLst>
                  <a:ext uri="{0D108BD9-81ED-4DB2-BD59-A6C34878D82A}">
                    <a16:rowId xmlns:a16="http://schemas.microsoft.com/office/drawing/2014/main" val="10004"/>
                  </a:ext>
                </a:extLst>
              </a:tr>
              <a:tr h="274319">
                <a:tc>
                  <a:txBody>
                    <a:bodyPr/>
                    <a:lstStyle/>
                    <a:p>
                      <a:pPr marL="11430"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Sinh</a:t>
                      </a:r>
                      <a:r>
                        <a:rPr sz="1800" spc="-60">
                          <a:latin typeface="Tahoma"/>
                          <a:cs typeface="Tahoma"/>
                        </a:rPr>
                        <a:t> </a:t>
                      </a:r>
                      <a:r>
                        <a:rPr sz="1800" spc="-20">
                          <a:latin typeface="Tahoma"/>
                          <a:cs typeface="Tahoma"/>
                        </a:rPr>
                        <a:t>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18</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0160"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6</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5"/>
                  </a:ext>
                </a:extLst>
              </a:tr>
              <a:tr h="274320">
                <a:tc>
                  <a:txBody>
                    <a:bodyPr/>
                    <a:lstStyle/>
                    <a:p>
                      <a:pPr marL="11430" algn="ctr">
                        <a:lnSpc>
                          <a:spcPts val="2060"/>
                        </a:lnSpc>
                      </a:pPr>
                      <a:r>
                        <a:rPr sz="1800">
                          <a:latin typeface="Tahoma"/>
                          <a:cs typeface="Tahoma"/>
                        </a:rPr>
                        <a:t>5</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Địa</a:t>
                      </a:r>
                      <a:r>
                        <a:rPr sz="1800" spc="-15">
                          <a:latin typeface="Tahoma"/>
                          <a:cs typeface="Tahoma"/>
                        </a:rPr>
                        <a:t> </a:t>
                      </a:r>
                      <a:r>
                        <a:rPr sz="1800" spc="-30">
                          <a:latin typeface="Tahoma"/>
                          <a:cs typeface="Tahoma"/>
                        </a:rPr>
                        <a:t>lí</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18</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6</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6"/>
                  </a:ext>
                </a:extLst>
              </a:tr>
              <a:tr h="274319">
                <a:tc>
                  <a:txBody>
                    <a:bodyPr/>
                    <a:lstStyle/>
                    <a:p>
                      <a:pPr marL="11430" algn="ctr">
                        <a:lnSpc>
                          <a:spcPts val="2060"/>
                        </a:lnSpc>
                      </a:pPr>
                      <a:r>
                        <a:rPr sz="1800">
                          <a:latin typeface="Tahoma"/>
                          <a:cs typeface="Tahoma"/>
                        </a:rPr>
                        <a:t>6</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a:latin typeface="Tahoma"/>
                          <a:cs typeface="Tahoma"/>
                        </a:rPr>
                        <a:t>Lịch</a:t>
                      </a:r>
                      <a:r>
                        <a:rPr sz="1800" spc="-55">
                          <a:latin typeface="Tahoma"/>
                          <a:cs typeface="Tahoma"/>
                        </a:rPr>
                        <a:t> </a:t>
                      </a:r>
                      <a:r>
                        <a:rPr sz="1800" spc="-25">
                          <a:latin typeface="Tahoma"/>
                          <a:cs typeface="Tahoma"/>
                        </a:rPr>
                        <a:t>sử</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24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7"/>
                  </a:ext>
                </a:extLst>
              </a:tr>
              <a:tr h="274319">
                <a:tc>
                  <a:txBody>
                    <a:bodyPr/>
                    <a:lstStyle/>
                    <a:p>
                      <a:pPr marL="11430" algn="ctr">
                        <a:lnSpc>
                          <a:spcPts val="2060"/>
                        </a:lnSpc>
                      </a:pPr>
                      <a:r>
                        <a:rPr sz="1800">
                          <a:latin typeface="Tahoma"/>
                          <a:cs typeface="Tahoma"/>
                        </a:rPr>
                        <a:t>7</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Giáo </a:t>
                      </a:r>
                      <a:r>
                        <a:rPr sz="1800">
                          <a:latin typeface="Tahoma"/>
                          <a:cs typeface="Tahoma"/>
                        </a:rPr>
                        <a:t>dục </a:t>
                      </a:r>
                      <a:r>
                        <a:rPr sz="1800" spc="-5">
                          <a:latin typeface="Tahoma"/>
                          <a:cs typeface="Tahoma"/>
                        </a:rPr>
                        <a:t>kinh tế </a:t>
                      </a:r>
                      <a:r>
                        <a:rPr sz="1800">
                          <a:latin typeface="Tahoma"/>
                          <a:cs typeface="Tahoma"/>
                        </a:rPr>
                        <a:t>- pháp</a:t>
                      </a:r>
                      <a:r>
                        <a:rPr sz="1800" spc="-125">
                          <a:latin typeface="Tahoma"/>
                          <a:cs typeface="Tahoma"/>
                        </a:rPr>
                        <a:t> </a:t>
                      </a:r>
                      <a:r>
                        <a:rPr sz="1800" spc="-20">
                          <a:latin typeface="Tahoma"/>
                          <a:cs typeface="Tahoma"/>
                        </a:rPr>
                        <a:t>luật</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24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8"/>
                  </a:ext>
                </a:extLst>
              </a:tr>
              <a:tr h="274269">
                <a:tc>
                  <a:txBody>
                    <a:bodyPr/>
                    <a:lstStyle/>
                    <a:p>
                      <a:pPr marL="11430" algn="ctr">
                        <a:lnSpc>
                          <a:spcPts val="2060"/>
                        </a:lnSpc>
                      </a:pPr>
                      <a:r>
                        <a:rPr sz="1800">
                          <a:latin typeface="Tahoma"/>
                          <a:cs typeface="Tahoma"/>
                        </a:rPr>
                        <a:t>8</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a:latin typeface="Tahoma"/>
                          <a:cs typeface="Tahoma"/>
                        </a:rPr>
                        <a:t>Tin</a:t>
                      </a:r>
                      <a:r>
                        <a:rPr sz="1800" spc="-65">
                          <a:latin typeface="Tahoma"/>
                          <a:cs typeface="Tahoma"/>
                        </a:rPr>
                        <a:t> </a:t>
                      </a:r>
                      <a:r>
                        <a:rPr sz="1800" spc="-20">
                          <a:latin typeface="Tahoma"/>
                          <a:cs typeface="Tahoma"/>
                        </a:rPr>
                        <a:t>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24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0160" algn="ctr">
                        <a:lnSpc>
                          <a:spcPts val="2060"/>
                        </a:lnSpc>
                      </a:pPr>
                      <a:r>
                        <a:rPr sz="1800" spc="-25">
                          <a:latin typeface="Tahoma"/>
                          <a:cs typeface="Tahoma"/>
                        </a:rPr>
                        <a:t>61</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9"/>
                  </a:ext>
                </a:extLst>
              </a:tr>
              <a:tr h="274319">
                <a:tc>
                  <a:txBody>
                    <a:bodyPr/>
                    <a:lstStyle/>
                    <a:p>
                      <a:pPr marL="11430" algn="ctr">
                        <a:lnSpc>
                          <a:spcPts val="2060"/>
                        </a:lnSpc>
                      </a:pPr>
                      <a:r>
                        <a:rPr sz="1800">
                          <a:latin typeface="Tahoma"/>
                          <a:cs typeface="Tahoma"/>
                        </a:rPr>
                        <a:t>9</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Công</a:t>
                      </a:r>
                      <a:r>
                        <a:rPr sz="1800" spc="-40">
                          <a:latin typeface="Tahoma"/>
                          <a:cs typeface="Tahoma"/>
                        </a:rPr>
                        <a:t> </a:t>
                      </a:r>
                      <a:r>
                        <a:rPr sz="1800" spc="-20">
                          <a:latin typeface="Tahoma"/>
                          <a:cs typeface="Tahoma"/>
                        </a:rPr>
                        <a:t>nghệ</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10"/>
                  </a:ext>
                </a:extLst>
              </a:tr>
              <a:tr h="274320">
                <a:tc>
                  <a:txBody>
                    <a:bodyPr/>
                    <a:lstStyle/>
                    <a:p>
                      <a:pPr marL="6985" algn="ctr">
                        <a:lnSpc>
                          <a:spcPts val="2060"/>
                        </a:lnSpc>
                      </a:pPr>
                      <a:r>
                        <a:rPr sz="1800" spc="-20">
                          <a:latin typeface="Tahoma"/>
                          <a:cs typeface="Tahoma"/>
                        </a:rPr>
                        <a:t>9.1</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Công </a:t>
                      </a:r>
                      <a:r>
                        <a:rPr sz="1800">
                          <a:latin typeface="Tahoma"/>
                          <a:cs typeface="Tahoma"/>
                        </a:rPr>
                        <a:t>nghệ </a:t>
                      </a:r>
                      <a:r>
                        <a:rPr sz="1800" spc="-5">
                          <a:latin typeface="Tahoma"/>
                          <a:cs typeface="Tahoma"/>
                        </a:rPr>
                        <a:t>công</a:t>
                      </a:r>
                      <a:r>
                        <a:rPr sz="1800" spc="-80">
                          <a:latin typeface="Tahoma"/>
                          <a:cs typeface="Tahoma"/>
                        </a:rPr>
                        <a:t> </a:t>
                      </a:r>
                      <a:r>
                        <a:rPr sz="1800" spc="-15">
                          <a:latin typeface="Tahoma"/>
                          <a:cs typeface="Tahoma"/>
                        </a:rPr>
                        <a:t>nghiệp</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24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11"/>
                  </a:ext>
                </a:extLst>
              </a:tr>
              <a:tr h="274320">
                <a:tc>
                  <a:txBody>
                    <a:bodyPr/>
                    <a:lstStyle/>
                    <a:p>
                      <a:pPr marL="6985" algn="ctr">
                        <a:lnSpc>
                          <a:spcPts val="2060"/>
                        </a:lnSpc>
                      </a:pPr>
                      <a:r>
                        <a:rPr sz="1800" spc="-20">
                          <a:latin typeface="Tahoma"/>
                          <a:cs typeface="Tahoma"/>
                        </a:rPr>
                        <a:t>9.2</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Công </a:t>
                      </a:r>
                      <a:r>
                        <a:rPr sz="1800">
                          <a:latin typeface="Tahoma"/>
                          <a:cs typeface="Tahoma"/>
                        </a:rPr>
                        <a:t>nghệ nông</a:t>
                      </a:r>
                      <a:r>
                        <a:rPr sz="1800" spc="-100">
                          <a:latin typeface="Tahoma"/>
                          <a:cs typeface="Tahoma"/>
                        </a:rPr>
                        <a:t> </a:t>
                      </a:r>
                      <a:r>
                        <a:rPr sz="1800" spc="-15">
                          <a:latin typeface="Tahoma"/>
                          <a:cs typeface="Tahoma"/>
                        </a:rPr>
                        <a:t>nghiệp</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24</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9525" algn="ctr">
                        <a:lnSpc>
                          <a:spcPts val="2060"/>
                        </a:lnSpc>
                      </a:pPr>
                      <a:r>
                        <a:rPr sz="1800">
                          <a:latin typeface="Tahoma"/>
                          <a:cs typeface="Tahoma"/>
                        </a:rPr>
                        <a:t>4</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12"/>
                  </a:ext>
                </a:extLst>
              </a:tr>
              <a:tr h="274320">
                <a:tc>
                  <a:txBody>
                    <a:bodyPr/>
                    <a:lstStyle/>
                    <a:p>
                      <a:pPr marL="3175" algn="ctr">
                        <a:lnSpc>
                          <a:spcPts val="2060"/>
                        </a:lnSpc>
                      </a:pPr>
                      <a:r>
                        <a:rPr sz="1800" spc="-25">
                          <a:latin typeface="Tahoma"/>
                          <a:cs typeface="Tahoma"/>
                        </a:rPr>
                        <a:t>10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715">
                        <a:lnSpc>
                          <a:spcPts val="2060"/>
                        </a:lnSpc>
                      </a:pPr>
                      <a:r>
                        <a:rPr sz="1800" spc="-5">
                          <a:latin typeface="Tahoma"/>
                          <a:cs typeface="Tahoma"/>
                        </a:rPr>
                        <a:t>Ngoại</a:t>
                      </a:r>
                      <a:r>
                        <a:rPr sz="1800" spc="-20">
                          <a:latin typeface="Tahoma"/>
                          <a:cs typeface="Tahoma"/>
                        </a:rPr>
                        <a:t> ngữ</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080" algn="ctr">
                        <a:lnSpc>
                          <a:spcPts val="2060"/>
                        </a:lnSpc>
                      </a:pPr>
                      <a:r>
                        <a:rPr sz="1800" spc="-25">
                          <a:latin typeface="Tahoma"/>
                          <a:cs typeface="Tahoma"/>
                        </a:rPr>
                        <a:t>50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ts val="2060"/>
                        </a:lnSpc>
                      </a:pPr>
                      <a:r>
                        <a:rPr sz="1800" spc="-25">
                          <a:latin typeface="Tahoma"/>
                          <a:cs typeface="Tahoma"/>
                        </a:rPr>
                        <a:t>40</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0160"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3335" algn="ctr">
                        <a:lnSpc>
                          <a:spcPts val="2060"/>
                        </a:lnSpc>
                      </a:pPr>
                      <a:r>
                        <a:rPr sz="1800">
                          <a:latin typeface="Tahoma"/>
                          <a:cs typeface="Tahoma"/>
                        </a:rPr>
                        <a:t>0</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13"/>
                  </a:ext>
                </a:extLst>
              </a:tr>
            </a:tbl>
          </a:graphicData>
        </a:graphic>
      </p:graphicFrame>
      <p:sp>
        <p:nvSpPr>
          <p:cNvPr id="6" name="object 6"/>
          <p:cNvSpPr txBox="1"/>
          <p:nvPr/>
        </p:nvSpPr>
        <p:spPr>
          <a:xfrm>
            <a:off x="303987" y="741933"/>
            <a:ext cx="8702675" cy="239395"/>
          </a:xfrm>
          <a:prstGeom prst="rect">
            <a:avLst/>
          </a:prstGeom>
        </p:spPr>
        <p:txBody>
          <a:bodyPr vert="horz" wrap="square" lIns="0" tIns="13335" rIns="0" bIns="0" rtlCol="0">
            <a:spAutoFit/>
          </a:bodyPr>
          <a:lstStyle/>
          <a:p>
            <a:pPr marL="12700">
              <a:lnSpc>
                <a:spcPct val="100000"/>
              </a:lnSpc>
              <a:spcBef>
                <a:spcPts val="105"/>
              </a:spcBef>
            </a:pPr>
            <a:r>
              <a:rPr sz="1400" i="1">
                <a:solidFill>
                  <a:srgbClr val="532F30"/>
                </a:solidFill>
                <a:latin typeface="Arial"/>
                <a:cs typeface="Arial"/>
              </a:rPr>
              <a:t>(Kèm </a:t>
            </a:r>
            <a:r>
              <a:rPr sz="1400" i="1" spc="-5">
                <a:solidFill>
                  <a:srgbClr val="532F30"/>
                </a:solidFill>
                <a:latin typeface="Arial"/>
                <a:cs typeface="Arial"/>
              </a:rPr>
              <a:t>theo </a:t>
            </a:r>
            <a:r>
              <a:rPr sz="1400" i="1">
                <a:solidFill>
                  <a:srgbClr val="532F30"/>
                </a:solidFill>
                <a:latin typeface="Arial"/>
                <a:cs typeface="Arial"/>
              </a:rPr>
              <a:t>Quyết </a:t>
            </a:r>
            <a:r>
              <a:rPr sz="1400" i="1" spc="-5">
                <a:solidFill>
                  <a:srgbClr val="532F30"/>
                </a:solidFill>
                <a:latin typeface="Arial"/>
                <a:cs typeface="Arial"/>
              </a:rPr>
              <a:t>định </a:t>
            </a:r>
            <a:r>
              <a:rPr sz="1400" i="1">
                <a:solidFill>
                  <a:srgbClr val="532F30"/>
                </a:solidFill>
                <a:latin typeface="Arial"/>
                <a:cs typeface="Arial"/>
              </a:rPr>
              <a:t>số </a:t>
            </a:r>
            <a:r>
              <a:rPr sz="1400" i="1" spc="-5">
                <a:solidFill>
                  <a:srgbClr val="532F30"/>
                </a:solidFill>
                <a:latin typeface="Arial"/>
                <a:cs typeface="Arial"/>
              </a:rPr>
              <a:t>764/QĐ- BGDĐT ngày 08 tháng </a:t>
            </a:r>
            <a:r>
              <a:rPr sz="1400" i="1">
                <a:solidFill>
                  <a:srgbClr val="532F30"/>
                </a:solidFill>
                <a:latin typeface="Arial"/>
                <a:cs typeface="Arial"/>
              </a:rPr>
              <a:t>3 </a:t>
            </a:r>
            <a:r>
              <a:rPr sz="1400" i="1" spc="-5">
                <a:solidFill>
                  <a:srgbClr val="532F30"/>
                </a:solidFill>
                <a:latin typeface="Arial"/>
                <a:cs typeface="Arial"/>
              </a:rPr>
              <a:t>năm 2024 </a:t>
            </a:r>
            <a:r>
              <a:rPr sz="1400" i="1">
                <a:solidFill>
                  <a:srgbClr val="532F30"/>
                </a:solidFill>
                <a:latin typeface="Arial"/>
                <a:cs typeface="Arial"/>
              </a:rPr>
              <a:t>của Bộ trưởng Bộ Giáo </a:t>
            </a:r>
            <a:r>
              <a:rPr sz="1400" i="1" spc="-5">
                <a:solidFill>
                  <a:srgbClr val="532F30"/>
                </a:solidFill>
                <a:latin typeface="Arial"/>
                <a:cs typeface="Arial"/>
              </a:rPr>
              <a:t>dục </a:t>
            </a:r>
            <a:r>
              <a:rPr sz="1400" i="1">
                <a:solidFill>
                  <a:srgbClr val="532F30"/>
                </a:solidFill>
                <a:latin typeface="Arial"/>
                <a:cs typeface="Arial"/>
              </a:rPr>
              <a:t>và </a:t>
            </a:r>
            <a:r>
              <a:rPr sz="1400" i="1" spc="-5">
                <a:solidFill>
                  <a:srgbClr val="532F30"/>
                </a:solidFill>
                <a:latin typeface="Arial"/>
                <a:cs typeface="Arial"/>
              </a:rPr>
              <a:t>Đào</a:t>
            </a:r>
            <a:r>
              <a:rPr sz="1400" i="1" spc="-240">
                <a:solidFill>
                  <a:srgbClr val="532F30"/>
                </a:solidFill>
                <a:latin typeface="Arial"/>
                <a:cs typeface="Arial"/>
              </a:rPr>
              <a:t> </a:t>
            </a:r>
            <a:r>
              <a:rPr sz="1400" i="1" spc="-5">
                <a:solidFill>
                  <a:srgbClr val="532F30"/>
                </a:solidFill>
                <a:latin typeface="Arial"/>
                <a:cs typeface="Arial"/>
              </a:rPr>
              <a:t>tạo)</a:t>
            </a:r>
            <a:endParaRPr sz="1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633929" y="713612"/>
            <a:ext cx="8111544" cy="419065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42912" y="699325"/>
            <a:ext cx="8317230" cy="4293870"/>
          </a:xfrm>
          <a:custGeom>
            <a:avLst/>
            <a:gdLst/>
            <a:ahLst/>
            <a:cxnLst/>
            <a:rect l="l" t="t" r="r" b="b"/>
            <a:pathLst>
              <a:path w="8317230" h="4293870">
                <a:moveTo>
                  <a:pt x="0" y="4293362"/>
                </a:moveTo>
                <a:lnTo>
                  <a:pt x="8316849" y="4293362"/>
                </a:lnTo>
                <a:lnTo>
                  <a:pt x="8316849" y="0"/>
                </a:lnTo>
                <a:lnTo>
                  <a:pt x="0" y="0"/>
                </a:lnTo>
                <a:lnTo>
                  <a:pt x="0" y="4293362"/>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604618" y="872057"/>
            <a:ext cx="7296422" cy="427143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3600" y="757364"/>
            <a:ext cx="8317230" cy="4386580"/>
          </a:xfrm>
          <a:custGeom>
            <a:avLst/>
            <a:gdLst/>
            <a:ahLst/>
            <a:cxnLst/>
            <a:rect l="l" t="t" r="r" b="b"/>
            <a:pathLst>
              <a:path w="8317230" h="4386580">
                <a:moveTo>
                  <a:pt x="8316849" y="4386135"/>
                </a:moveTo>
                <a:lnTo>
                  <a:pt x="8316849" y="0"/>
                </a:lnTo>
                <a:lnTo>
                  <a:pt x="0" y="0"/>
                </a:lnTo>
                <a:lnTo>
                  <a:pt x="0" y="4386135"/>
                </a:lnTo>
              </a:path>
            </a:pathLst>
          </a:custGeom>
          <a:ln w="28575">
            <a:solidFill>
              <a:srgbClr val="000000"/>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722868" y="769277"/>
            <a:ext cx="7548941" cy="40225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8078" y="754989"/>
            <a:ext cx="8305165" cy="4252595"/>
          </a:xfrm>
          <a:custGeom>
            <a:avLst/>
            <a:gdLst/>
            <a:ahLst/>
            <a:cxnLst/>
            <a:rect l="l" t="t" r="r" b="b"/>
            <a:pathLst>
              <a:path w="8305165" h="4252595">
                <a:moveTo>
                  <a:pt x="0" y="4252214"/>
                </a:moveTo>
                <a:lnTo>
                  <a:pt x="8305038" y="4252214"/>
                </a:lnTo>
                <a:lnTo>
                  <a:pt x="8305038" y="0"/>
                </a:lnTo>
                <a:lnTo>
                  <a:pt x="0" y="0"/>
                </a:lnTo>
                <a:lnTo>
                  <a:pt x="0" y="4252214"/>
                </a:lnTo>
                <a:close/>
              </a:path>
            </a:pathLst>
          </a:custGeom>
          <a:ln w="28574">
            <a:solidFill>
              <a:srgbClr val="000000"/>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793359" y="713625"/>
            <a:ext cx="8139578" cy="42452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5346" y="699338"/>
            <a:ext cx="8691880" cy="4274185"/>
          </a:xfrm>
          <a:custGeom>
            <a:avLst/>
            <a:gdLst/>
            <a:ahLst/>
            <a:cxnLst/>
            <a:rect l="l" t="t" r="r" b="b"/>
            <a:pathLst>
              <a:path w="8691880" h="4274185">
                <a:moveTo>
                  <a:pt x="0" y="4273804"/>
                </a:moveTo>
                <a:lnTo>
                  <a:pt x="8691880" y="4273804"/>
                </a:lnTo>
                <a:lnTo>
                  <a:pt x="8691880" y="0"/>
                </a:lnTo>
                <a:lnTo>
                  <a:pt x="0" y="0"/>
                </a:lnTo>
                <a:lnTo>
                  <a:pt x="0" y="4273804"/>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753137" y="726833"/>
            <a:ext cx="7663133" cy="423202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6034" y="712558"/>
            <a:ext cx="8691880" cy="4260850"/>
          </a:xfrm>
          <a:custGeom>
            <a:avLst/>
            <a:gdLst/>
            <a:ahLst/>
            <a:cxnLst/>
            <a:rect l="l" t="t" r="r" b="b"/>
            <a:pathLst>
              <a:path w="8691880" h="4260850">
                <a:moveTo>
                  <a:pt x="0" y="4260596"/>
                </a:moveTo>
                <a:lnTo>
                  <a:pt x="8691880" y="4260596"/>
                </a:lnTo>
                <a:lnTo>
                  <a:pt x="8691880" y="0"/>
                </a:lnTo>
                <a:lnTo>
                  <a:pt x="0" y="0"/>
                </a:lnTo>
                <a:lnTo>
                  <a:pt x="0" y="4260596"/>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789507" y="820648"/>
            <a:ext cx="7626763" cy="39980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6034" y="806361"/>
            <a:ext cx="8691880" cy="4027170"/>
          </a:xfrm>
          <a:custGeom>
            <a:avLst/>
            <a:gdLst/>
            <a:ahLst/>
            <a:cxnLst/>
            <a:rect l="l" t="t" r="r" b="b"/>
            <a:pathLst>
              <a:path w="8691880" h="4027170">
                <a:moveTo>
                  <a:pt x="0" y="4026662"/>
                </a:moveTo>
                <a:lnTo>
                  <a:pt x="8691880" y="4026662"/>
                </a:lnTo>
                <a:lnTo>
                  <a:pt x="8691880" y="0"/>
                </a:lnTo>
                <a:lnTo>
                  <a:pt x="0" y="0"/>
                </a:lnTo>
                <a:lnTo>
                  <a:pt x="0" y="4026662"/>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500157" y="815951"/>
            <a:ext cx="7963846" cy="421324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3624" y="700849"/>
            <a:ext cx="8715375" cy="4342765"/>
          </a:xfrm>
          <a:custGeom>
            <a:avLst/>
            <a:gdLst/>
            <a:ahLst/>
            <a:cxnLst/>
            <a:rect l="l" t="t" r="r" b="b"/>
            <a:pathLst>
              <a:path w="8715375" h="4342765">
                <a:moveTo>
                  <a:pt x="0" y="4342638"/>
                </a:moveTo>
                <a:lnTo>
                  <a:pt x="8715375" y="4342638"/>
                </a:lnTo>
                <a:lnTo>
                  <a:pt x="8715375" y="0"/>
                </a:lnTo>
                <a:lnTo>
                  <a:pt x="0" y="0"/>
                </a:lnTo>
                <a:lnTo>
                  <a:pt x="0" y="4342638"/>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9143998"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44" y="0"/>
            <a:ext cx="874515" cy="177520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2662173"/>
            <a:ext cx="164299" cy="4954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3361182"/>
            <a:ext cx="182168" cy="177160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67881" y="3650488"/>
            <a:ext cx="731634" cy="149301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29066" y="0"/>
            <a:ext cx="397002" cy="47028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48700" y="4163618"/>
            <a:ext cx="381000" cy="97273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723756" y="3556"/>
            <a:ext cx="288036" cy="129425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580881" y="3650488"/>
            <a:ext cx="288036" cy="148586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1063" y="1455419"/>
            <a:ext cx="8872728" cy="320801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362851" y="1686610"/>
            <a:ext cx="8418830" cy="2755265"/>
          </a:xfrm>
          <a:custGeom>
            <a:avLst/>
            <a:gdLst/>
            <a:ahLst/>
            <a:cxnLst/>
            <a:rect l="l" t="t" r="r" b="b"/>
            <a:pathLst>
              <a:path w="8418830" h="2755265">
                <a:moveTo>
                  <a:pt x="8418322" y="0"/>
                </a:moveTo>
                <a:lnTo>
                  <a:pt x="0" y="0"/>
                </a:lnTo>
                <a:lnTo>
                  <a:pt x="0" y="2754757"/>
                </a:lnTo>
                <a:lnTo>
                  <a:pt x="8418322" y="2754757"/>
                </a:lnTo>
                <a:lnTo>
                  <a:pt x="8418322" y="0"/>
                </a:lnTo>
                <a:close/>
              </a:path>
            </a:pathLst>
          </a:custGeom>
          <a:solidFill>
            <a:srgbClr val="FFFF52"/>
          </a:solidFill>
        </p:spPr>
        <p:txBody>
          <a:bodyPr wrap="square" lIns="0" tIns="0" rIns="0" bIns="0" rtlCol="0"/>
          <a:lstStyle/>
          <a:p>
            <a:endParaRPr/>
          </a:p>
        </p:txBody>
      </p:sp>
      <p:sp>
        <p:nvSpPr>
          <p:cNvPr id="13" name="object 13"/>
          <p:cNvSpPr/>
          <p:nvPr/>
        </p:nvSpPr>
        <p:spPr>
          <a:xfrm>
            <a:off x="362851" y="1686610"/>
            <a:ext cx="8418830" cy="2755265"/>
          </a:xfrm>
          <a:custGeom>
            <a:avLst/>
            <a:gdLst/>
            <a:ahLst/>
            <a:cxnLst/>
            <a:rect l="l" t="t" r="r" b="b"/>
            <a:pathLst>
              <a:path w="8418830" h="2755265">
                <a:moveTo>
                  <a:pt x="0" y="2754757"/>
                </a:moveTo>
                <a:lnTo>
                  <a:pt x="8418322" y="2754757"/>
                </a:lnTo>
                <a:lnTo>
                  <a:pt x="8418322" y="0"/>
                </a:lnTo>
                <a:lnTo>
                  <a:pt x="0" y="0"/>
                </a:lnTo>
                <a:lnTo>
                  <a:pt x="0" y="2754757"/>
                </a:lnTo>
                <a:close/>
              </a:path>
            </a:pathLst>
          </a:custGeom>
          <a:ln w="3175">
            <a:solidFill>
              <a:srgbClr val="0000CC"/>
            </a:solidFill>
          </a:ln>
        </p:spPr>
        <p:txBody>
          <a:bodyPr wrap="square" lIns="0" tIns="0" rIns="0" bIns="0" rtlCol="0"/>
          <a:lstStyle/>
          <a:p>
            <a:endParaRPr/>
          </a:p>
        </p:txBody>
      </p:sp>
      <p:sp>
        <p:nvSpPr>
          <p:cNvPr id="14" name="object 14"/>
          <p:cNvSpPr txBox="1"/>
          <p:nvPr/>
        </p:nvSpPr>
        <p:spPr>
          <a:xfrm>
            <a:off x="441756" y="1906859"/>
            <a:ext cx="8169275" cy="2221865"/>
          </a:xfrm>
          <a:prstGeom prst="rect">
            <a:avLst/>
          </a:prstGeom>
        </p:spPr>
        <p:txBody>
          <a:bodyPr vert="horz" wrap="square" lIns="0" tIns="196215" rIns="0" bIns="0" rtlCol="0">
            <a:spAutoFit/>
          </a:bodyPr>
          <a:lstStyle/>
          <a:p>
            <a:pPr marL="311150" indent="-299085">
              <a:lnSpc>
                <a:spcPct val="100000"/>
              </a:lnSpc>
              <a:spcBef>
                <a:spcPts val="1545"/>
              </a:spcBef>
              <a:buClr>
                <a:srgbClr val="0000FF"/>
              </a:buClr>
              <a:buFont typeface="Calibri"/>
              <a:buAutoNum type="arabicPeriod"/>
              <a:tabLst>
                <a:tab pos="311785" algn="l"/>
              </a:tabLst>
            </a:pPr>
            <a:r>
              <a:rPr sz="2400" u="heavy" spc="-600">
                <a:solidFill>
                  <a:srgbClr val="0000FF"/>
                </a:solidFill>
                <a:uFill>
                  <a:solidFill>
                    <a:srgbClr val="0000FF"/>
                  </a:solidFill>
                </a:uFill>
                <a:latin typeface="Times New Roman"/>
                <a:cs typeface="Times New Roman"/>
              </a:rPr>
              <a:t> </a:t>
            </a:r>
            <a:r>
              <a:rPr sz="2400" i="1" u="heavy" spc="-5">
                <a:solidFill>
                  <a:srgbClr val="0000FF"/>
                </a:solidFill>
                <a:uFill>
                  <a:solidFill>
                    <a:srgbClr val="0000FF"/>
                  </a:solidFill>
                </a:uFill>
                <a:latin typeface="Calibri"/>
                <a:cs typeface="Calibri"/>
              </a:rPr>
              <a:t>Thầy:</a:t>
            </a:r>
            <a:r>
              <a:rPr sz="2400" i="1" spc="-5">
                <a:solidFill>
                  <a:srgbClr val="0000FF"/>
                </a:solidFill>
                <a:latin typeface="Calibri"/>
                <a:cs typeface="Calibri"/>
              </a:rPr>
              <a:t> </a:t>
            </a:r>
            <a:r>
              <a:rPr sz="2400" b="1" spc="-5">
                <a:solidFill>
                  <a:srgbClr val="0000FF"/>
                </a:solidFill>
                <a:latin typeface="Calibri"/>
                <a:cs typeface="Calibri"/>
              </a:rPr>
              <a:t>Nguyễn Anh Minh </a:t>
            </a:r>
            <a:r>
              <a:rPr sz="2400">
                <a:solidFill>
                  <a:srgbClr val="0000FF"/>
                </a:solidFill>
                <a:latin typeface="Calibri"/>
                <a:cs typeface="Calibri"/>
              </a:rPr>
              <a:t>– </a:t>
            </a:r>
            <a:r>
              <a:rPr sz="2400" spc="-5">
                <a:solidFill>
                  <a:srgbClr val="0000FF"/>
                </a:solidFill>
                <a:latin typeface="Calibri"/>
                <a:cs typeface="Calibri"/>
              </a:rPr>
              <a:t>Chuyên </a:t>
            </a:r>
            <a:r>
              <a:rPr sz="2400">
                <a:solidFill>
                  <a:srgbClr val="0000FF"/>
                </a:solidFill>
                <a:latin typeface="Calibri"/>
                <a:cs typeface="Calibri"/>
              </a:rPr>
              <a:t>viên </a:t>
            </a:r>
            <a:r>
              <a:rPr sz="2400" spc="-5">
                <a:solidFill>
                  <a:srgbClr val="0000FF"/>
                </a:solidFill>
                <a:latin typeface="Calibri"/>
                <a:cs typeface="Calibri"/>
              </a:rPr>
              <a:t>Hóa Sở GD&amp;ĐT TP</a:t>
            </a:r>
            <a:r>
              <a:rPr sz="2400" spc="-45">
                <a:solidFill>
                  <a:srgbClr val="0000FF"/>
                </a:solidFill>
                <a:latin typeface="Calibri"/>
                <a:cs typeface="Calibri"/>
              </a:rPr>
              <a:t> </a:t>
            </a:r>
            <a:r>
              <a:rPr sz="2400">
                <a:solidFill>
                  <a:srgbClr val="0000FF"/>
                </a:solidFill>
                <a:latin typeface="Calibri"/>
                <a:cs typeface="Calibri"/>
              </a:rPr>
              <a:t>HCM</a:t>
            </a:r>
            <a:endParaRPr sz="2400">
              <a:latin typeface="Calibri"/>
              <a:cs typeface="Calibri"/>
            </a:endParaRPr>
          </a:p>
          <a:p>
            <a:pPr marL="311150" indent="-299085">
              <a:lnSpc>
                <a:spcPct val="100000"/>
              </a:lnSpc>
              <a:spcBef>
                <a:spcPts val="1440"/>
              </a:spcBef>
              <a:buFont typeface="Calibri"/>
              <a:buAutoNum type="arabicPeriod"/>
              <a:tabLst>
                <a:tab pos="311785" algn="l"/>
              </a:tabLst>
            </a:pPr>
            <a:r>
              <a:rPr sz="2400" i="1" u="heavy">
                <a:uFill>
                  <a:solidFill>
                    <a:srgbClr val="000000"/>
                  </a:solidFill>
                </a:uFill>
                <a:latin typeface="Calibri"/>
                <a:cs typeface="Calibri"/>
              </a:rPr>
              <a:t>Cô:</a:t>
            </a:r>
            <a:r>
              <a:rPr sz="2400" i="1">
                <a:latin typeface="Calibri"/>
                <a:cs typeface="Calibri"/>
              </a:rPr>
              <a:t> </a:t>
            </a:r>
            <a:r>
              <a:rPr sz="2400" b="1" spc="-40">
                <a:latin typeface="Calibri"/>
                <a:cs typeface="Calibri"/>
              </a:rPr>
              <a:t>Vũ </a:t>
            </a:r>
            <a:r>
              <a:rPr sz="2400" b="1" spc="-5">
                <a:latin typeface="Calibri"/>
                <a:cs typeface="Calibri"/>
              </a:rPr>
              <a:t>Thị Hải </a:t>
            </a:r>
            <a:r>
              <a:rPr sz="2400" b="1" spc="-70">
                <a:latin typeface="Calibri"/>
                <a:cs typeface="Calibri"/>
              </a:rPr>
              <a:t>Yến </a:t>
            </a:r>
            <a:r>
              <a:rPr sz="2400">
                <a:latin typeface="Calibri"/>
                <a:cs typeface="Calibri"/>
              </a:rPr>
              <a:t>– </a:t>
            </a:r>
            <a:r>
              <a:rPr sz="2400" spc="-10">
                <a:latin typeface="Calibri"/>
                <a:cs typeface="Calibri"/>
              </a:rPr>
              <a:t>GV </a:t>
            </a:r>
            <a:r>
              <a:rPr sz="2400" spc="-5">
                <a:latin typeface="Calibri"/>
                <a:cs typeface="Calibri"/>
              </a:rPr>
              <a:t>Hóa </a:t>
            </a:r>
            <a:r>
              <a:rPr sz="2400" spc="-10">
                <a:latin typeface="Calibri"/>
                <a:cs typeface="Calibri"/>
              </a:rPr>
              <a:t>THPT </a:t>
            </a:r>
            <a:r>
              <a:rPr sz="2400" spc="-5">
                <a:latin typeface="Calibri"/>
                <a:cs typeface="Calibri"/>
              </a:rPr>
              <a:t>chuyên Lê Hồng</a:t>
            </a:r>
            <a:r>
              <a:rPr sz="2400" spc="95">
                <a:latin typeface="Calibri"/>
                <a:cs typeface="Calibri"/>
              </a:rPr>
              <a:t> </a:t>
            </a:r>
            <a:r>
              <a:rPr sz="2400" spc="-10">
                <a:latin typeface="Calibri"/>
                <a:cs typeface="Calibri"/>
              </a:rPr>
              <a:t>Phong</a:t>
            </a:r>
            <a:endParaRPr sz="2400">
              <a:latin typeface="Calibri"/>
              <a:cs typeface="Calibri"/>
            </a:endParaRPr>
          </a:p>
          <a:p>
            <a:pPr marL="311150" indent="-299085">
              <a:lnSpc>
                <a:spcPct val="100000"/>
              </a:lnSpc>
              <a:spcBef>
                <a:spcPts val="1440"/>
              </a:spcBef>
              <a:buFont typeface="Calibri"/>
              <a:buAutoNum type="arabicPeriod"/>
              <a:tabLst>
                <a:tab pos="311785" algn="l"/>
                <a:tab pos="3350260" algn="l"/>
              </a:tabLst>
            </a:pPr>
            <a:r>
              <a:rPr sz="2400" u="heavy" spc="-600">
                <a:uFill>
                  <a:solidFill>
                    <a:srgbClr val="000000"/>
                  </a:solidFill>
                </a:uFill>
                <a:latin typeface="Times New Roman"/>
                <a:cs typeface="Times New Roman"/>
              </a:rPr>
              <a:t> </a:t>
            </a:r>
            <a:r>
              <a:rPr sz="2400" i="1" u="heavy" spc="-5">
                <a:uFill>
                  <a:solidFill>
                    <a:srgbClr val="000000"/>
                  </a:solidFill>
                </a:uFill>
                <a:latin typeface="Calibri"/>
                <a:cs typeface="Calibri"/>
              </a:rPr>
              <a:t>Thầy:</a:t>
            </a:r>
            <a:r>
              <a:rPr sz="2400" i="1" spc="-5">
                <a:latin typeface="Calibri"/>
                <a:cs typeface="Calibri"/>
              </a:rPr>
              <a:t> </a:t>
            </a:r>
            <a:r>
              <a:rPr sz="2400" b="1" spc="-5">
                <a:latin typeface="Calibri"/>
                <a:cs typeface="Calibri"/>
              </a:rPr>
              <a:t>Phan </a:t>
            </a:r>
            <a:r>
              <a:rPr sz="2400" b="1" spc="-45">
                <a:latin typeface="Calibri"/>
                <a:cs typeface="Calibri"/>
              </a:rPr>
              <a:t>Văn</a:t>
            </a:r>
            <a:r>
              <a:rPr sz="2400" b="1" spc="15">
                <a:latin typeface="Calibri"/>
                <a:cs typeface="Calibri"/>
              </a:rPr>
              <a:t> </a:t>
            </a:r>
            <a:r>
              <a:rPr sz="2400" b="1">
                <a:latin typeface="Calibri"/>
                <a:cs typeface="Calibri"/>
              </a:rPr>
              <a:t>Nhân</a:t>
            </a:r>
            <a:r>
              <a:rPr sz="2400" b="1" spc="-15">
                <a:latin typeface="Calibri"/>
                <a:cs typeface="Calibri"/>
              </a:rPr>
              <a:t> </a:t>
            </a:r>
            <a:r>
              <a:rPr sz="2400">
                <a:latin typeface="Calibri"/>
                <a:cs typeface="Calibri"/>
              </a:rPr>
              <a:t>–	</a:t>
            </a:r>
            <a:r>
              <a:rPr sz="2400" spc="-10">
                <a:latin typeface="Calibri"/>
                <a:cs typeface="Calibri"/>
              </a:rPr>
              <a:t>GV </a:t>
            </a:r>
            <a:r>
              <a:rPr sz="2400" spc="-5">
                <a:latin typeface="Calibri"/>
                <a:cs typeface="Calibri"/>
              </a:rPr>
              <a:t>Hóa </a:t>
            </a:r>
            <a:r>
              <a:rPr sz="2400" spc="-10">
                <a:latin typeface="Calibri"/>
                <a:cs typeface="Calibri"/>
              </a:rPr>
              <a:t>THPT Nguyễn </a:t>
            </a:r>
            <a:r>
              <a:rPr sz="2400" spc="-5">
                <a:latin typeface="Calibri"/>
                <a:cs typeface="Calibri"/>
              </a:rPr>
              <a:t>Thượng</a:t>
            </a:r>
            <a:r>
              <a:rPr sz="2400" spc="20">
                <a:latin typeface="Calibri"/>
                <a:cs typeface="Calibri"/>
              </a:rPr>
              <a:t> </a:t>
            </a:r>
            <a:r>
              <a:rPr sz="2400" spc="-5">
                <a:latin typeface="Calibri"/>
                <a:cs typeface="Calibri"/>
              </a:rPr>
              <a:t>Hiền</a:t>
            </a:r>
            <a:endParaRPr sz="2400">
              <a:latin typeface="Calibri"/>
              <a:cs typeface="Calibri"/>
            </a:endParaRPr>
          </a:p>
          <a:p>
            <a:pPr marL="311150" indent="-299085">
              <a:lnSpc>
                <a:spcPct val="100000"/>
              </a:lnSpc>
              <a:spcBef>
                <a:spcPts val="1445"/>
              </a:spcBef>
              <a:buFont typeface="Calibri"/>
              <a:buAutoNum type="arabicPeriod"/>
              <a:tabLst>
                <a:tab pos="311785" algn="l"/>
              </a:tabLst>
            </a:pPr>
            <a:r>
              <a:rPr sz="2400" u="heavy" spc="-600">
                <a:uFill>
                  <a:solidFill>
                    <a:srgbClr val="000000"/>
                  </a:solidFill>
                </a:uFill>
                <a:latin typeface="Times New Roman"/>
                <a:cs typeface="Times New Roman"/>
              </a:rPr>
              <a:t> </a:t>
            </a:r>
            <a:r>
              <a:rPr sz="2400" i="1" u="heavy" spc="-5">
                <a:uFill>
                  <a:solidFill>
                    <a:srgbClr val="000000"/>
                  </a:solidFill>
                </a:uFill>
                <a:latin typeface="Calibri"/>
                <a:cs typeface="Calibri"/>
              </a:rPr>
              <a:t>Thầy:</a:t>
            </a:r>
            <a:r>
              <a:rPr sz="2400" i="1" spc="-5">
                <a:latin typeface="Calibri"/>
                <a:cs typeface="Calibri"/>
              </a:rPr>
              <a:t> </a:t>
            </a:r>
            <a:r>
              <a:rPr sz="2400" b="1" spc="-5">
                <a:latin typeface="Calibri"/>
                <a:cs typeface="Calibri"/>
              </a:rPr>
              <a:t>Phan Minh Dũng </a:t>
            </a:r>
            <a:r>
              <a:rPr sz="2400">
                <a:latin typeface="Calibri"/>
                <a:cs typeface="Calibri"/>
              </a:rPr>
              <a:t>– </a:t>
            </a:r>
            <a:r>
              <a:rPr sz="2400" spc="-10">
                <a:latin typeface="Calibri"/>
                <a:cs typeface="Calibri"/>
              </a:rPr>
              <a:t>GV </a:t>
            </a:r>
            <a:r>
              <a:rPr sz="2400">
                <a:latin typeface="Calibri"/>
                <a:cs typeface="Calibri"/>
              </a:rPr>
              <a:t>Hóa </a:t>
            </a:r>
            <a:r>
              <a:rPr sz="2400" spc="-10">
                <a:latin typeface="Calibri"/>
                <a:cs typeface="Calibri"/>
              </a:rPr>
              <a:t>THPT </a:t>
            </a:r>
            <a:r>
              <a:rPr sz="2400">
                <a:latin typeface="Calibri"/>
                <a:cs typeface="Calibri"/>
              </a:rPr>
              <a:t>Mạc Đĩnh</a:t>
            </a:r>
            <a:r>
              <a:rPr sz="2400" spc="-5">
                <a:latin typeface="Calibri"/>
                <a:cs typeface="Calibri"/>
              </a:rPr>
              <a:t> Chi</a:t>
            </a:r>
            <a:endParaRPr sz="2400">
              <a:latin typeface="Calibri"/>
              <a:cs typeface="Calibri"/>
            </a:endParaRPr>
          </a:p>
        </p:txBody>
      </p:sp>
      <p:sp>
        <p:nvSpPr>
          <p:cNvPr id="15" name="object 15"/>
          <p:cNvSpPr/>
          <p:nvPr/>
        </p:nvSpPr>
        <p:spPr>
          <a:xfrm>
            <a:off x="339852" y="144779"/>
            <a:ext cx="8462010" cy="1210818"/>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a:spLocks noGrp="1"/>
          </p:cNvSpPr>
          <p:nvPr>
            <p:ph type="title"/>
          </p:nvPr>
        </p:nvSpPr>
        <p:spPr>
          <a:xfrm>
            <a:off x="3170682" y="435686"/>
            <a:ext cx="2802890" cy="574675"/>
          </a:xfrm>
          <a:prstGeom prst="rect">
            <a:avLst/>
          </a:prstGeom>
        </p:spPr>
        <p:txBody>
          <a:bodyPr vert="horz" wrap="square" lIns="0" tIns="12700" rIns="0" bIns="0" rtlCol="0">
            <a:spAutoFit/>
          </a:bodyPr>
          <a:lstStyle/>
          <a:p>
            <a:pPr marL="12700">
              <a:lnSpc>
                <a:spcPct val="100000"/>
              </a:lnSpc>
              <a:spcBef>
                <a:spcPts val="100"/>
              </a:spcBef>
            </a:pPr>
            <a:r>
              <a:rPr sz="3600" spc="-30">
                <a:solidFill>
                  <a:srgbClr val="FF0000"/>
                </a:solidFill>
                <a:latin typeface="Calibri"/>
                <a:cs typeface="Calibri"/>
              </a:rPr>
              <a:t>BÁO </a:t>
            </a:r>
            <a:r>
              <a:rPr sz="3600" spc="-20">
                <a:solidFill>
                  <a:srgbClr val="FF0000"/>
                </a:solidFill>
                <a:latin typeface="Calibri"/>
                <a:cs typeface="Calibri"/>
              </a:rPr>
              <a:t>CÁO</a:t>
            </a:r>
            <a:r>
              <a:rPr sz="3600" spc="-55">
                <a:solidFill>
                  <a:srgbClr val="FF0000"/>
                </a:solidFill>
                <a:latin typeface="Calibri"/>
                <a:cs typeface="Calibri"/>
              </a:rPr>
              <a:t> </a:t>
            </a:r>
            <a:r>
              <a:rPr sz="3600" spc="-5">
                <a:solidFill>
                  <a:srgbClr val="FF0000"/>
                </a:solidFill>
                <a:latin typeface="Calibri"/>
                <a:cs typeface="Calibri"/>
              </a:rPr>
              <a:t>VIÊN</a:t>
            </a:r>
            <a:endParaRPr sz="36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470846" y="1957743"/>
            <a:ext cx="7933565" cy="23592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4312" y="1943455"/>
            <a:ext cx="8715375" cy="2388235"/>
          </a:xfrm>
          <a:custGeom>
            <a:avLst/>
            <a:gdLst/>
            <a:ahLst/>
            <a:cxnLst/>
            <a:rect l="l" t="t" r="r" b="b"/>
            <a:pathLst>
              <a:path w="8715375" h="2388235">
                <a:moveTo>
                  <a:pt x="0" y="2387854"/>
                </a:moveTo>
                <a:lnTo>
                  <a:pt x="8715375" y="2387854"/>
                </a:lnTo>
                <a:lnTo>
                  <a:pt x="8715375" y="0"/>
                </a:lnTo>
                <a:lnTo>
                  <a:pt x="0" y="0"/>
                </a:lnTo>
                <a:lnTo>
                  <a:pt x="0" y="2387854"/>
                </a:lnTo>
                <a:close/>
              </a:path>
            </a:pathLst>
          </a:custGeom>
          <a:ln w="28575">
            <a:solidFill>
              <a:srgbClr val="000000"/>
            </a:solidFill>
          </a:ln>
        </p:spPr>
        <p:txBody>
          <a:bodyPr wrap="square" lIns="0" tIns="0" rIns="0" bIns="0" rtlCol="0"/>
          <a:lstStyle/>
          <a:p>
            <a:endParaRPr/>
          </a:p>
        </p:txBody>
      </p:sp>
      <p:sp>
        <p:nvSpPr>
          <p:cNvPr id="5" name="object 5"/>
          <p:cNvSpPr/>
          <p:nvPr/>
        </p:nvSpPr>
        <p:spPr>
          <a:xfrm>
            <a:off x="713092" y="986197"/>
            <a:ext cx="7952490" cy="6433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4312" y="812152"/>
            <a:ext cx="8715375" cy="831850"/>
          </a:xfrm>
          <a:custGeom>
            <a:avLst/>
            <a:gdLst/>
            <a:ahLst/>
            <a:cxnLst/>
            <a:rect l="l" t="t" r="r" b="b"/>
            <a:pathLst>
              <a:path w="8715375" h="831850">
                <a:moveTo>
                  <a:pt x="0" y="831608"/>
                </a:moveTo>
                <a:lnTo>
                  <a:pt x="8715375" y="831608"/>
                </a:lnTo>
                <a:lnTo>
                  <a:pt x="8715375" y="0"/>
                </a:lnTo>
                <a:lnTo>
                  <a:pt x="0" y="0"/>
                </a:lnTo>
                <a:lnTo>
                  <a:pt x="0" y="831608"/>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470846" y="1746770"/>
            <a:ext cx="7933565" cy="324726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4312" y="1732483"/>
            <a:ext cx="8715375" cy="3275965"/>
          </a:xfrm>
          <a:custGeom>
            <a:avLst/>
            <a:gdLst/>
            <a:ahLst/>
            <a:cxnLst/>
            <a:rect l="l" t="t" r="r" b="b"/>
            <a:pathLst>
              <a:path w="8715375" h="3275965">
                <a:moveTo>
                  <a:pt x="0" y="3275838"/>
                </a:moveTo>
                <a:lnTo>
                  <a:pt x="8715375" y="3275838"/>
                </a:lnTo>
                <a:lnTo>
                  <a:pt x="8715375" y="0"/>
                </a:lnTo>
                <a:lnTo>
                  <a:pt x="0" y="0"/>
                </a:lnTo>
                <a:lnTo>
                  <a:pt x="0" y="3275838"/>
                </a:lnTo>
                <a:close/>
              </a:path>
            </a:pathLst>
          </a:custGeom>
          <a:ln w="28575">
            <a:solidFill>
              <a:srgbClr val="000000"/>
            </a:solidFill>
          </a:ln>
        </p:spPr>
        <p:txBody>
          <a:bodyPr wrap="square" lIns="0" tIns="0" rIns="0" bIns="0" rtlCol="0"/>
          <a:lstStyle/>
          <a:p>
            <a:endParaRPr/>
          </a:p>
        </p:txBody>
      </p:sp>
      <p:sp>
        <p:nvSpPr>
          <p:cNvPr id="5" name="object 5"/>
          <p:cNvSpPr/>
          <p:nvPr/>
        </p:nvSpPr>
        <p:spPr>
          <a:xfrm>
            <a:off x="713092" y="895265"/>
            <a:ext cx="7952490" cy="6433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4312" y="721347"/>
            <a:ext cx="8715375" cy="831850"/>
          </a:xfrm>
          <a:custGeom>
            <a:avLst/>
            <a:gdLst/>
            <a:ahLst/>
            <a:cxnLst/>
            <a:rect l="l" t="t" r="r" b="b"/>
            <a:pathLst>
              <a:path w="8715375" h="831850">
                <a:moveTo>
                  <a:pt x="0" y="831608"/>
                </a:moveTo>
                <a:lnTo>
                  <a:pt x="8715375" y="831608"/>
                </a:lnTo>
                <a:lnTo>
                  <a:pt x="8715375" y="0"/>
                </a:lnTo>
                <a:lnTo>
                  <a:pt x="0" y="0"/>
                </a:lnTo>
                <a:lnTo>
                  <a:pt x="0" y="831608"/>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470846" y="1805381"/>
            <a:ext cx="7933565" cy="29736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4312" y="1791093"/>
            <a:ext cx="8715375" cy="3006725"/>
          </a:xfrm>
          <a:custGeom>
            <a:avLst/>
            <a:gdLst/>
            <a:ahLst/>
            <a:cxnLst/>
            <a:rect l="l" t="t" r="r" b="b"/>
            <a:pathLst>
              <a:path w="8715375" h="3006725">
                <a:moveTo>
                  <a:pt x="0" y="3006216"/>
                </a:moveTo>
                <a:lnTo>
                  <a:pt x="8715375" y="3006216"/>
                </a:lnTo>
                <a:lnTo>
                  <a:pt x="8715375" y="0"/>
                </a:lnTo>
                <a:lnTo>
                  <a:pt x="0" y="0"/>
                </a:lnTo>
                <a:lnTo>
                  <a:pt x="0" y="3006216"/>
                </a:lnTo>
                <a:close/>
              </a:path>
            </a:pathLst>
          </a:custGeom>
          <a:ln w="28575">
            <a:solidFill>
              <a:srgbClr val="000000"/>
            </a:solidFill>
          </a:ln>
        </p:spPr>
        <p:txBody>
          <a:bodyPr wrap="square" lIns="0" tIns="0" rIns="0" bIns="0" rtlCol="0"/>
          <a:lstStyle/>
          <a:p>
            <a:endParaRPr/>
          </a:p>
        </p:txBody>
      </p:sp>
      <p:sp>
        <p:nvSpPr>
          <p:cNvPr id="5" name="object 5"/>
          <p:cNvSpPr/>
          <p:nvPr/>
        </p:nvSpPr>
        <p:spPr>
          <a:xfrm>
            <a:off x="713092" y="895265"/>
            <a:ext cx="7952490" cy="6433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4312" y="721347"/>
            <a:ext cx="8715375" cy="831850"/>
          </a:xfrm>
          <a:custGeom>
            <a:avLst/>
            <a:gdLst/>
            <a:ahLst/>
            <a:cxnLst/>
            <a:rect l="l" t="t" r="r" b="b"/>
            <a:pathLst>
              <a:path w="8715375" h="831850">
                <a:moveTo>
                  <a:pt x="0" y="831608"/>
                </a:moveTo>
                <a:lnTo>
                  <a:pt x="8715375" y="831608"/>
                </a:lnTo>
                <a:lnTo>
                  <a:pt x="8715375" y="0"/>
                </a:lnTo>
                <a:lnTo>
                  <a:pt x="0" y="0"/>
                </a:lnTo>
                <a:lnTo>
                  <a:pt x="0" y="831608"/>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518788" y="1014958"/>
            <a:ext cx="8211771" cy="21089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3624" y="876680"/>
            <a:ext cx="8715375" cy="2303145"/>
          </a:xfrm>
          <a:custGeom>
            <a:avLst/>
            <a:gdLst/>
            <a:ahLst/>
            <a:cxnLst/>
            <a:rect l="l" t="t" r="r" b="b"/>
            <a:pathLst>
              <a:path w="8715375" h="2303145">
                <a:moveTo>
                  <a:pt x="0" y="2302891"/>
                </a:moveTo>
                <a:lnTo>
                  <a:pt x="8715375" y="2302891"/>
                </a:lnTo>
                <a:lnTo>
                  <a:pt x="8715375" y="0"/>
                </a:lnTo>
                <a:lnTo>
                  <a:pt x="0" y="0"/>
                </a:lnTo>
                <a:lnTo>
                  <a:pt x="0" y="2302891"/>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518829" y="1289038"/>
            <a:ext cx="8223452" cy="242723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5346" y="1228344"/>
            <a:ext cx="8715375" cy="2502535"/>
          </a:xfrm>
          <a:custGeom>
            <a:avLst/>
            <a:gdLst/>
            <a:ahLst/>
            <a:cxnLst/>
            <a:rect l="l" t="t" r="r" b="b"/>
            <a:pathLst>
              <a:path w="8715375" h="2502535">
                <a:moveTo>
                  <a:pt x="0" y="2502154"/>
                </a:moveTo>
                <a:lnTo>
                  <a:pt x="8715375" y="2502154"/>
                </a:lnTo>
                <a:lnTo>
                  <a:pt x="8715375" y="0"/>
                </a:lnTo>
                <a:lnTo>
                  <a:pt x="0" y="0"/>
                </a:lnTo>
                <a:lnTo>
                  <a:pt x="0" y="2502154"/>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7185">
              <a:lnSpc>
                <a:spcPct val="100000"/>
              </a:lnSpc>
              <a:spcBef>
                <a:spcPts val="100"/>
              </a:spcBef>
            </a:pPr>
            <a:r>
              <a:t>2. Đề thi </a:t>
            </a:r>
            <a:r>
              <a:rPr spc="-5"/>
              <a:t>minh họa của BGD</a:t>
            </a:r>
            <a:r>
              <a:rPr spc="-55"/>
              <a:t> </a:t>
            </a:r>
            <a:r>
              <a:rPr spc="-5"/>
              <a:t>(29/12/2023)</a:t>
            </a:r>
          </a:p>
        </p:txBody>
      </p:sp>
      <p:sp>
        <p:nvSpPr>
          <p:cNvPr id="3" name="object 3"/>
          <p:cNvSpPr/>
          <p:nvPr/>
        </p:nvSpPr>
        <p:spPr>
          <a:xfrm>
            <a:off x="485582" y="827839"/>
            <a:ext cx="8203983" cy="420834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4312" y="782891"/>
            <a:ext cx="8715375" cy="4361180"/>
          </a:xfrm>
          <a:custGeom>
            <a:avLst/>
            <a:gdLst/>
            <a:ahLst/>
            <a:cxnLst/>
            <a:rect l="l" t="t" r="r" b="b"/>
            <a:pathLst>
              <a:path w="8715375" h="4361180">
                <a:moveTo>
                  <a:pt x="8715375" y="4360608"/>
                </a:moveTo>
                <a:lnTo>
                  <a:pt x="8715375" y="0"/>
                </a:lnTo>
                <a:lnTo>
                  <a:pt x="0" y="0"/>
                </a:lnTo>
                <a:lnTo>
                  <a:pt x="0" y="4360608"/>
                </a:lnTo>
              </a:path>
            </a:pathLst>
          </a:custGeom>
          <a:ln w="28575">
            <a:solidFill>
              <a:srgbClr val="000000"/>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0045" y="79375"/>
            <a:ext cx="1372235" cy="482600"/>
          </a:xfrm>
          <a:prstGeom prst="rect">
            <a:avLst/>
          </a:prstGeom>
        </p:spPr>
        <p:txBody>
          <a:bodyPr vert="horz" wrap="square" lIns="0" tIns="12700" rIns="0" bIns="0" rtlCol="0">
            <a:spAutoFit/>
          </a:bodyPr>
          <a:lstStyle/>
          <a:p>
            <a:pPr marL="12700">
              <a:lnSpc>
                <a:spcPct val="100000"/>
              </a:lnSpc>
              <a:spcBef>
                <a:spcPts val="100"/>
              </a:spcBef>
            </a:pPr>
            <a:r>
              <a:t>Đáp</a:t>
            </a:r>
            <a:r>
              <a:rPr spc="-90"/>
              <a:t> </a:t>
            </a:r>
            <a:r>
              <a:t>án</a:t>
            </a:r>
          </a:p>
        </p:txBody>
      </p:sp>
      <p:sp>
        <p:nvSpPr>
          <p:cNvPr id="3" name="object 3"/>
          <p:cNvSpPr/>
          <p:nvPr/>
        </p:nvSpPr>
        <p:spPr>
          <a:xfrm>
            <a:off x="280126" y="873519"/>
            <a:ext cx="8518157" cy="41556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1902" y="700848"/>
            <a:ext cx="8703945" cy="4342765"/>
          </a:xfrm>
          <a:custGeom>
            <a:avLst/>
            <a:gdLst/>
            <a:ahLst/>
            <a:cxnLst/>
            <a:rect l="l" t="t" r="r" b="b"/>
            <a:pathLst>
              <a:path w="8703945" h="4342765">
                <a:moveTo>
                  <a:pt x="0" y="4342638"/>
                </a:moveTo>
                <a:lnTo>
                  <a:pt x="8703691" y="4342638"/>
                </a:lnTo>
                <a:lnTo>
                  <a:pt x="8703691" y="0"/>
                </a:lnTo>
                <a:lnTo>
                  <a:pt x="0" y="0"/>
                </a:lnTo>
                <a:lnTo>
                  <a:pt x="0" y="4342638"/>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0045" y="79375"/>
            <a:ext cx="1372235" cy="482600"/>
          </a:xfrm>
          <a:prstGeom prst="rect">
            <a:avLst/>
          </a:prstGeom>
        </p:spPr>
        <p:txBody>
          <a:bodyPr vert="horz" wrap="square" lIns="0" tIns="12700" rIns="0" bIns="0" rtlCol="0">
            <a:spAutoFit/>
          </a:bodyPr>
          <a:lstStyle/>
          <a:p>
            <a:pPr marL="12700">
              <a:lnSpc>
                <a:spcPct val="100000"/>
              </a:lnSpc>
              <a:spcBef>
                <a:spcPts val="100"/>
              </a:spcBef>
            </a:pPr>
            <a:r>
              <a:t>Đáp</a:t>
            </a:r>
            <a:r>
              <a:rPr spc="-90"/>
              <a:t> </a:t>
            </a:r>
            <a:r>
              <a:t>án</a:t>
            </a:r>
          </a:p>
        </p:txBody>
      </p:sp>
      <p:sp>
        <p:nvSpPr>
          <p:cNvPr id="3" name="object 3"/>
          <p:cNvSpPr/>
          <p:nvPr/>
        </p:nvSpPr>
        <p:spPr>
          <a:xfrm>
            <a:off x="504151" y="767709"/>
            <a:ext cx="8267645" cy="426874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3956" y="724235"/>
            <a:ext cx="8622030" cy="4326890"/>
          </a:xfrm>
          <a:custGeom>
            <a:avLst/>
            <a:gdLst/>
            <a:ahLst/>
            <a:cxnLst/>
            <a:rect l="l" t="t" r="r" b="b"/>
            <a:pathLst>
              <a:path w="8622030" h="4326890">
                <a:moveTo>
                  <a:pt x="0" y="4326509"/>
                </a:moveTo>
                <a:lnTo>
                  <a:pt x="8621649" y="4326509"/>
                </a:lnTo>
                <a:lnTo>
                  <a:pt x="8621649" y="0"/>
                </a:lnTo>
                <a:lnTo>
                  <a:pt x="0" y="0"/>
                </a:lnTo>
                <a:lnTo>
                  <a:pt x="0" y="4326509"/>
                </a:lnTo>
                <a:close/>
              </a:path>
            </a:pathLst>
          </a:custGeom>
          <a:ln w="28574">
            <a:solidFill>
              <a:srgbClr val="000000"/>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0045" y="79375"/>
            <a:ext cx="1372235" cy="482600"/>
          </a:xfrm>
          <a:prstGeom prst="rect">
            <a:avLst/>
          </a:prstGeom>
        </p:spPr>
        <p:txBody>
          <a:bodyPr vert="horz" wrap="square" lIns="0" tIns="12700" rIns="0" bIns="0" rtlCol="0">
            <a:spAutoFit/>
          </a:bodyPr>
          <a:lstStyle/>
          <a:p>
            <a:pPr marL="12700">
              <a:lnSpc>
                <a:spcPct val="100000"/>
              </a:lnSpc>
              <a:spcBef>
                <a:spcPts val="100"/>
              </a:spcBef>
            </a:pPr>
            <a:r>
              <a:t>Đáp</a:t>
            </a:r>
            <a:r>
              <a:rPr spc="-90"/>
              <a:t> </a:t>
            </a:r>
            <a:r>
              <a:t>án</a:t>
            </a:r>
          </a:p>
        </p:txBody>
      </p:sp>
      <p:sp>
        <p:nvSpPr>
          <p:cNvPr id="3" name="object 3"/>
          <p:cNvSpPr/>
          <p:nvPr/>
        </p:nvSpPr>
        <p:spPr>
          <a:xfrm>
            <a:off x="460191" y="1105788"/>
            <a:ext cx="8258850" cy="25141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1200" y="1091564"/>
            <a:ext cx="8622030" cy="2600325"/>
          </a:xfrm>
          <a:custGeom>
            <a:avLst/>
            <a:gdLst/>
            <a:ahLst/>
            <a:cxnLst/>
            <a:rect l="l" t="t" r="r" b="b"/>
            <a:pathLst>
              <a:path w="8622030" h="2600325">
                <a:moveTo>
                  <a:pt x="0" y="2600325"/>
                </a:moveTo>
                <a:lnTo>
                  <a:pt x="8621649" y="2600325"/>
                </a:lnTo>
                <a:lnTo>
                  <a:pt x="8621649" y="0"/>
                </a:lnTo>
                <a:lnTo>
                  <a:pt x="0" y="0"/>
                </a:lnTo>
                <a:lnTo>
                  <a:pt x="0" y="2600325"/>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79375"/>
            <a:ext cx="7338059" cy="482600"/>
          </a:xfrm>
          <a:prstGeom prst="rect">
            <a:avLst/>
          </a:prstGeom>
        </p:spPr>
        <p:txBody>
          <a:bodyPr vert="horz" wrap="square" lIns="0" tIns="12700" rIns="0" bIns="0" rtlCol="0">
            <a:spAutoFit/>
          </a:bodyPr>
          <a:lstStyle/>
          <a:p>
            <a:pPr marL="12700">
              <a:lnSpc>
                <a:spcPct val="100000"/>
              </a:lnSpc>
              <a:spcBef>
                <a:spcPts val="100"/>
              </a:spcBef>
            </a:pPr>
            <a:r>
              <a:rPr spc="-5"/>
              <a:t>Bảng năng lực </a:t>
            </a:r>
            <a:r>
              <a:t>và cấp </a:t>
            </a:r>
            <a:r>
              <a:rPr spc="-5"/>
              <a:t>độ </a:t>
            </a:r>
            <a:r>
              <a:t>tư </a:t>
            </a:r>
            <a:r>
              <a:rPr spc="-5"/>
              <a:t>duy</a:t>
            </a:r>
            <a:r>
              <a:rPr spc="-65"/>
              <a:t> </a:t>
            </a:r>
            <a:r>
              <a:rPr spc="-5"/>
              <a:t>(BGD)</a:t>
            </a:r>
          </a:p>
        </p:txBody>
      </p:sp>
      <p:sp>
        <p:nvSpPr>
          <p:cNvPr id="3" name="object 3"/>
          <p:cNvSpPr/>
          <p:nvPr/>
        </p:nvSpPr>
        <p:spPr>
          <a:xfrm>
            <a:off x="359366" y="903782"/>
            <a:ext cx="8452132" cy="35537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5000" y="747712"/>
            <a:ext cx="8750935" cy="4295775"/>
          </a:xfrm>
          <a:custGeom>
            <a:avLst/>
            <a:gdLst/>
            <a:ahLst/>
            <a:cxnLst/>
            <a:rect l="l" t="t" r="r" b="b"/>
            <a:pathLst>
              <a:path w="8750935" h="4295775">
                <a:moveTo>
                  <a:pt x="0" y="4295775"/>
                </a:moveTo>
                <a:lnTo>
                  <a:pt x="8750554" y="4295775"/>
                </a:lnTo>
                <a:lnTo>
                  <a:pt x="8750554" y="0"/>
                </a:lnTo>
                <a:lnTo>
                  <a:pt x="0" y="0"/>
                </a:lnTo>
                <a:lnTo>
                  <a:pt x="0" y="4295775"/>
                </a:lnTo>
                <a:close/>
              </a:path>
            </a:pathLst>
          </a:custGeom>
          <a:ln w="28575">
            <a:solidFill>
              <a:srgbClr val="000000"/>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91440" marR="5080">
              <a:lnSpc>
                <a:spcPct val="100000"/>
              </a:lnSpc>
              <a:spcBef>
                <a:spcPts val="100"/>
              </a:spcBef>
            </a:pPr>
            <a:r>
              <a:rPr spc="-5">
                <a:solidFill>
                  <a:srgbClr val="FF0000"/>
                </a:solidFill>
              </a:rPr>
              <a:t>PHẦN </a:t>
            </a:r>
            <a:r>
              <a:rPr>
                <a:solidFill>
                  <a:srgbClr val="FF0000"/>
                </a:solidFill>
              </a:rPr>
              <a:t>1: </a:t>
            </a:r>
            <a:r>
              <a:rPr spc="-5"/>
              <a:t>TỔNG QUAN </a:t>
            </a:r>
            <a:r>
              <a:t>VỀ </a:t>
            </a:r>
            <a:r>
              <a:rPr spc="-5"/>
              <a:t>BIÊN SOẠN </a:t>
            </a:r>
            <a:r>
              <a:t>ĐỀ </a:t>
            </a:r>
            <a:r>
              <a:rPr spc="-5"/>
              <a:t>KIỂM TRA  THEO </a:t>
            </a:r>
            <a:r>
              <a:t>ĐỊNH HƯỚNG </a:t>
            </a:r>
            <a:r>
              <a:rPr spc="-5"/>
              <a:t>CHƯƠNG TRÌNH GIÁO DỤC</a:t>
            </a:r>
            <a:r>
              <a:rPr spc="-65"/>
              <a:t> </a:t>
            </a:r>
            <a:r>
              <a:rPr spc="-5"/>
              <a:t>2018.</a:t>
            </a:r>
          </a:p>
          <a:p>
            <a:pPr marL="78740">
              <a:lnSpc>
                <a:spcPct val="100000"/>
              </a:lnSpc>
              <a:spcBef>
                <a:spcPts val="45"/>
              </a:spcBef>
            </a:pPr>
            <a:endParaRPr sz="2350"/>
          </a:p>
          <a:p>
            <a:pPr marL="91440">
              <a:lnSpc>
                <a:spcPct val="100000"/>
              </a:lnSpc>
            </a:pPr>
            <a:r>
              <a:rPr spc="-5">
                <a:solidFill>
                  <a:srgbClr val="FF0000"/>
                </a:solidFill>
              </a:rPr>
              <a:t>PHẦN </a:t>
            </a:r>
            <a:r>
              <a:rPr>
                <a:solidFill>
                  <a:srgbClr val="FF0000"/>
                </a:solidFill>
              </a:rPr>
              <a:t>2: </a:t>
            </a:r>
            <a:r>
              <a:rPr spc="-5"/>
              <a:t>MỘT SỐ </a:t>
            </a:r>
            <a:r>
              <a:t>VÍ </a:t>
            </a:r>
            <a:r>
              <a:rPr spc="-5"/>
              <a:t>DỤ </a:t>
            </a:r>
            <a:r>
              <a:t>MINH</a:t>
            </a:r>
            <a:r>
              <a:rPr spc="-25"/>
              <a:t> </a:t>
            </a:r>
            <a:r>
              <a:rPr spc="-5"/>
              <a:t>HỌA.</a:t>
            </a:r>
          </a:p>
          <a:p>
            <a:pPr marL="78740">
              <a:lnSpc>
                <a:spcPct val="100000"/>
              </a:lnSpc>
              <a:spcBef>
                <a:spcPts val="40"/>
              </a:spcBef>
            </a:pPr>
            <a:endParaRPr sz="2350"/>
          </a:p>
          <a:p>
            <a:pPr marL="91440">
              <a:lnSpc>
                <a:spcPct val="100000"/>
              </a:lnSpc>
              <a:spcBef>
                <a:spcPts val="5"/>
              </a:spcBef>
            </a:pPr>
            <a:r>
              <a:rPr spc="-5">
                <a:solidFill>
                  <a:srgbClr val="FF0000"/>
                </a:solidFill>
              </a:rPr>
              <a:t>PHẦN </a:t>
            </a:r>
            <a:r>
              <a:rPr>
                <a:solidFill>
                  <a:srgbClr val="FF0000"/>
                </a:solidFill>
              </a:rPr>
              <a:t>3: </a:t>
            </a:r>
            <a:r>
              <a:t>XÂY </a:t>
            </a:r>
            <a:r>
              <a:rPr spc="-5"/>
              <a:t>DỰNG MA TRẬN </a:t>
            </a:r>
            <a:r>
              <a:t>VÀ ĐỀ </a:t>
            </a:r>
            <a:r>
              <a:rPr spc="-5"/>
              <a:t>THI KIỂM</a:t>
            </a:r>
            <a:r>
              <a:rPr spc="-100"/>
              <a:t> </a:t>
            </a:r>
            <a:r>
              <a:rPr spc="-5"/>
              <a:t>TRA</a:t>
            </a:r>
          </a:p>
          <a:p>
            <a:pPr marL="91440">
              <a:lnSpc>
                <a:spcPct val="100000"/>
              </a:lnSpc>
            </a:pPr>
            <a:r>
              <a:t>ĐỊNH </a:t>
            </a:r>
            <a:r>
              <a:rPr spc="-5"/>
              <a:t>KÌ.</a:t>
            </a:r>
          </a:p>
        </p:txBody>
      </p:sp>
      <p:sp>
        <p:nvSpPr>
          <p:cNvPr id="4" name="object 4"/>
          <p:cNvSpPr/>
          <p:nvPr/>
        </p:nvSpPr>
        <p:spPr>
          <a:xfrm>
            <a:off x="1359408" y="0"/>
            <a:ext cx="5903595" cy="134620"/>
          </a:xfrm>
          <a:custGeom>
            <a:avLst/>
            <a:gdLst/>
            <a:ahLst/>
            <a:cxnLst/>
            <a:rect l="l" t="t" r="r" b="b"/>
            <a:pathLst>
              <a:path w="5903595" h="134620">
                <a:moveTo>
                  <a:pt x="0" y="134492"/>
                </a:moveTo>
                <a:lnTo>
                  <a:pt x="5576" y="106824"/>
                </a:lnTo>
                <a:lnTo>
                  <a:pt x="20796" y="84216"/>
                </a:lnTo>
                <a:lnTo>
                  <a:pt x="43398" y="68966"/>
                </a:lnTo>
                <a:lnTo>
                  <a:pt x="71119" y="63373"/>
                </a:lnTo>
                <a:lnTo>
                  <a:pt x="5903595" y="63373"/>
                </a:lnTo>
                <a:lnTo>
                  <a:pt x="5903595" y="0"/>
                </a:lnTo>
              </a:path>
            </a:pathLst>
          </a:custGeom>
          <a:ln w="28575">
            <a:solidFill>
              <a:srgbClr val="008000"/>
            </a:solidFill>
          </a:ln>
        </p:spPr>
        <p:txBody>
          <a:bodyPr wrap="square" lIns="0" tIns="0" rIns="0" bIns="0" rtlCol="0"/>
          <a:lstStyle/>
          <a:p>
            <a:endParaRPr/>
          </a:p>
        </p:txBody>
      </p:sp>
      <p:sp>
        <p:nvSpPr>
          <p:cNvPr id="5" name="object 5"/>
          <p:cNvSpPr/>
          <p:nvPr/>
        </p:nvSpPr>
        <p:spPr>
          <a:xfrm>
            <a:off x="1359408" y="0"/>
            <a:ext cx="6046470" cy="1059815"/>
          </a:xfrm>
          <a:custGeom>
            <a:avLst/>
            <a:gdLst/>
            <a:ahLst/>
            <a:cxnLst/>
            <a:rect l="l" t="t" r="r" b="b"/>
            <a:pathLst>
              <a:path w="6046470" h="1059815">
                <a:moveTo>
                  <a:pt x="6045962" y="0"/>
                </a:moveTo>
                <a:lnTo>
                  <a:pt x="6045962" y="846074"/>
                </a:lnTo>
                <a:lnTo>
                  <a:pt x="6040368" y="873795"/>
                </a:lnTo>
                <a:lnTo>
                  <a:pt x="6025118" y="896397"/>
                </a:lnTo>
                <a:lnTo>
                  <a:pt x="6002510" y="911617"/>
                </a:lnTo>
                <a:lnTo>
                  <a:pt x="5974842" y="917194"/>
                </a:lnTo>
                <a:lnTo>
                  <a:pt x="142239" y="917194"/>
                </a:lnTo>
                <a:lnTo>
                  <a:pt x="142239" y="988440"/>
                </a:lnTo>
                <a:lnTo>
                  <a:pt x="136646" y="1016109"/>
                </a:lnTo>
                <a:lnTo>
                  <a:pt x="121396" y="1038717"/>
                </a:lnTo>
                <a:lnTo>
                  <a:pt x="98788" y="1053967"/>
                </a:lnTo>
                <a:lnTo>
                  <a:pt x="71119" y="1059561"/>
                </a:lnTo>
                <a:lnTo>
                  <a:pt x="43398" y="1053967"/>
                </a:lnTo>
                <a:lnTo>
                  <a:pt x="20796" y="1038717"/>
                </a:lnTo>
                <a:lnTo>
                  <a:pt x="5576" y="1016109"/>
                </a:lnTo>
                <a:lnTo>
                  <a:pt x="0" y="988440"/>
                </a:lnTo>
                <a:lnTo>
                  <a:pt x="0" y="134492"/>
                </a:lnTo>
              </a:path>
            </a:pathLst>
          </a:custGeom>
          <a:ln w="28575">
            <a:solidFill>
              <a:srgbClr val="008000"/>
            </a:solidFill>
          </a:ln>
        </p:spPr>
        <p:txBody>
          <a:bodyPr wrap="square" lIns="0" tIns="0" rIns="0" bIns="0" rtlCol="0"/>
          <a:lstStyle/>
          <a:p>
            <a:endParaRPr/>
          </a:p>
        </p:txBody>
      </p:sp>
      <p:sp>
        <p:nvSpPr>
          <p:cNvPr id="6" name="object 6"/>
          <p:cNvSpPr/>
          <p:nvPr/>
        </p:nvSpPr>
        <p:spPr>
          <a:xfrm>
            <a:off x="7248715" y="0"/>
            <a:ext cx="169375" cy="919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45120" y="84645"/>
            <a:ext cx="170814" cy="13538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501647" y="134493"/>
            <a:ext cx="0" cy="782955"/>
          </a:xfrm>
          <a:custGeom>
            <a:avLst/>
            <a:gdLst/>
            <a:ahLst/>
            <a:cxnLst/>
            <a:rect l="l" t="t" r="r" b="b"/>
            <a:pathLst>
              <a:path h="782955">
                <a:moveTo>
                  <a:pt x="0" y="0"/>
                </a:moveTo>
                <a:lnTo>
                  <a:pt x="0" y="782701"/>
                </a:lnTo>
              </a:path>
            </a:pathLst>
          </a:custGeom>
          <a:ln w="28575">
            <a:solidFill>
              <a:srgbClr val="008000"/>
            </a:solidFill>
          </a:ln>
        </p:spPr>
        <p:txBody>
          <a:bodyPr wrap="square" lIns="0" tIns="0" rIns="0" bIns="0" rtlCol="0"/>
          <a:lstStyle/>
          <a:p>
            <a:endParaRPr/>
          </a:p>
        </p:txBody>
      </p:sp>
      <p:sp>
        <p:nvSpPr>
          <p:cNvPr id="9" name="object 9"/>
          <p:cNvSpPr txBox="1">
            <a:spLocks noGrp="1"/>
          </p:cNvSpPr>
          <p:nvPr>
            <p:ph type="title"/>
          </p:nvPr>
        </p:nvSpPr>
        <p:spPr>
          <a:xfrm>
            <a:off x="2779267" y="108661"/>
            <a:ext cx="3276600" cy="757555"/>
          </a:xfrm>
          <a:prstGeom prst="rect">
            <a:avLst/>
          </a:prstGeom>
        </p:spPr>
        <p:txBody>
          <a:bodyPr vert="horz" wrap="square" lIns="0" tIns="12700" rIns="0" bIns="0" rtlCol="0">
            <a:spAutoFit/>
          </a:bodyPr>
          <a:lstStyle/>
          <a:p>
            <a:pPr marL="12700">
              <a:lnSpc>
                <a:spcPct val="100000"/>
              </a:lnSpc>
              <a:spcBef>
                <a:spcPts val="100"/>
              </a:spcBef>
            </a:pPr>
            <a:r>
              <a:rPr sz="4800">
                <a:solidFill>
                  <a:srgbClr val="FF0000"/>
                </a:solidFill>
              </a:rPr>
              <a:t>NỘI</a:t>
            </a:r>
            <a:r>
              <a:rPr sz="4800" spc="-80">
                <a:solidFill>
                  <a:srgbClr val="FF0000"/>
                </a:solidFill>
              </a:rPr>
              <a:t> </a:t>
            </a:r>
            <a:r>
              <a:rPr sz="4800" spc="-5">
                <a:solidFill>
                  <a:srgbClr val="FF0000"/>
                </a:solidFill>
              </a:rPr>
              <a:t>DUNG</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677976" y="62560"/>
            <a:ext cx="7224395" cy="514350"/>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Phân </a:t>
            </a:r>
            <a:r>
              <a:rPr sz="3200"/>
              <a:t>tích cơ bản đề thi minh</a:t>
            </a:r>
            <a:r>
              <a:rPr sz="3200" spc="-114"/>
              <a:t> </a:t>
            </a:r>
            <a:r>
              <a:rPr sz="3200" spc="-5"/>
              <a:t>họa</a:t>
            </a:r>
            <a:endParaRPr sz="3200"/>
          </a:p>
        </p:txBody>
      </p:sp>
      <p:graphicFrame>
        <p:nvGraphicFramePr>
          <p:cNvPr id="5" name="object 5"/>
          <p:cNvGraphicFramePr>
            <a:graphicFrameLocks noGrp="1"/>
          </p:cNvGraphicFramePr>
          <p:nvPr>
            <p:extLst>
              <p:ext uri="{D42A27DB-BD31-4B8C-83A1-F6EECF244321}">
                <p14:modId xmlns:p14="http://schemas.microsoft.com/office/powerpoint/2010/main" val="2379028294"/>
              </p:ext>
            </p:extLst>
          </p:nvPr>
        </p:nvGraphicFramePr>
        <p:xfrm>
          <a:off x="41255" y="818641"/>
          <a:ext cx="9095740" cy="4279519"/>
        </p:xfrm>
        <a:graphic>
          <a:graphicData uri="http://schemas.openxmlformats.org/drawingml/2006/table">
            <a:tbl>
              <a:tblPr firstRow="1" bandRow="1">
                <a:tableStyleId>{2D5ABB26-0587-4C30-8999-92F81FD0307C}</a:tableStyleId>
              </a:tblPr>
              <a:tblGrid>
                <a:gridCol w="2037080">
                  <a:extLst>
                    <a:ext uri="{9D8B030D-6E8A-4147-A177-3AD203B41FA5}">
                      <a16:colId xmlns:a16="http://schemas.microsoft.com/office/drawing/2014/main" val="20000"/>
                    </a:ext>
                  </a:extLst>
                </a:gridCol>
                <a:gridCol w="2037080">
                  <a:extLst>
                    <a:ext uri="{9D8B030D-6E8A-4147-A177-3AD203B41FA5}">
                      <a16:colId xmlns:a16="http://schemas.microsoft.com/office/drawing/2014/main" val="20001"/>
                    </a:ext>
                  </a:extLst>
                </a:gridCol>
                <a:gridCol w="2510790">
                  <a:extLst>
                    <a:ext uri="{9D8B030D-6E8A-4147-A177-3AD203B41FA5}">
                      <a16:colId xmlns:a16="http://schemas.microsoft.com/office/drawing/2014/main" val="20002"/>
                    </a:ext>
                  </a:extLst>
                </a:gridCol>
                <a:gridCol w="2510790">
                  <a:extLst>
                    <a:ext uri="{9D8B030D-6E8A-4147-A177-3AD203B41FA5}">
                      <a16:colId xmlns:a16="http://schemas.microsoft.com/office/drawing/2014/main" val="20003"/>
                    </a:ext>
                  </a:extLst>
                </a:gridCol>
              </a:tblGrid>
              <a:tr h="610109">
                <a:tc>
                  <a:txBody>
                    <a:bodyPr/>
                    <a:lstStyle/>
                    <a:p>
                      <a:pPr>
                        <a:lnSpc>
                          <a:spcPct val="100000"/>
                        </a:lnSpc>
                      </a:pPr>
                      <a:endParaRPr sz="26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10160" algn="ctr">
                        <a:lnSpc>
                          <a:spcPct val="100000"/>
                        </a:lnSpc>
                        <a:spcBef>
                          <a:spcPts val="655"/>
                        </a:spcBef>
                      </a:pPr>
                      <a:r>
                        <a:rPr sz="2600" b="1" spc="-5">
                          <a:latin typeface="Times New Roman" panose="02020603050405020304" pitchFamily="18" charset="0"/>
                          <a:cs typeface="Times New Roman" panose="02020603050405020304" pitchFamily="18" charset="0"/>
                        </a:rPr>
                        <a:t>Phần</a:t>
                      </a:r>
                      <a:r>
                        <a:rPr sz="2600" b="1" spc="-60">
                          <a:latin typeface="Times New Roman" panose="02020603050405020304" pitchFamily="18" charset="0"/>
                          <a:cs typeface="Times New Roman" panose="02020603050405020304" pitchFamily="18" charset="0"/>
                        </a:rPr>
                        <a:t> </a:t>
                      </a:r>
                      <a:r>
                        <a:rPr sz="2600" b="1">
                          <a:latin typeface="Times New Roman" panose="02020603050405020304" pitchFamily="18" charset="0"/>
                          <a:cs typeface="Times New Roman" panose="02020603050405020304" pitchFamily="18" charset="0"/>
                        </a:rPr>
                        <a:t>I</a:t>
                      </a:r>
                      <a:endParaRPr sz="2600">
                        <a:latin typeface="Times New Roman" panose="02020603050405020304" pitchFamily="18" charset="0"/>
                        <a:cs typeface="Times New Roman" panose="02020603050405020304" pitchFamily="18" charset="0"/>
                      </a:endParaRPr>
                    </a:p>
                  </a:txBody>
                  <a:tcPr marL="0" marR="0" marT="8318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6350" algn="ctr">
                        <a:lnSpc>
                          <a:spcPct val="100000"/>
                        </a:lnSpc>
                        <a:spcBef>
                          <a:spcPts val="655"/>
                        </a:spcBef>
                      </a:pPr>
                      <a:r>
                        <a:rPr sz="2600" b="1" spc="-5">
                          <a:latin typeface="Times New Roman" panose="02020603050405020304" pitchFamily="18" charset="0"/>
                          <a:cs typeface="Times New Roman" panose="02020603050405020304" pitchFamily="18" charset="0"/>
                        </a:rPr>
                        <a:t>Phần</a:t>
                      </a:r>
                      <a:r>
                        <a:rPr sz="2600" b="1" spc="-60">
                          <a:latin typeface="Times New Roman" panose="02020603050405020304" pitchFamily="18" charset="0"/>
                          <a:cs typeface="Times New Roman" panose="02020603050405020304" pitchFamily="18" charset="0"/>
                        </a:rPr>
                        <a:t> </a:t>
                      </a:r>
                      <a:r>
                        <a:rPr sz="2600" b="1" spc="-25">
                          <a:latin typeface="Times New Roman" panose="02020603050405020304" pitchFamily="18" charset="0"/>
                          <a:cs typeface="Times New Roman" panose="02020603050405020304" pitchFamily="18" charset="0"/>
                        </a:rPr>
                        <a:t>II</a:t>
                      </a:r>
                      <a:endParaRPr sz="2600">
                        <a:latin typeface="Times New Roman" panose="02020603050405020304" pitchFamily="18" charset="0"/>
                        <a:cs typeface="Times New Roman" panose="02020603050405020304" pitchFamily="18" charset="0"/>
                      </a:endParaRPr>
                    </a:p>
                  </a:txBody>
                  <a:tcPr marL="0" marR="0" marT="8318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615315">
                        <a:lnSpc>
                          <a:spcPct val="100000"/>
                        </a:lnSpc>
                        <a:spcBef>
                          <a:spcPts val="655"/>
                        </a:spcBef>
                      </a:pPr>
                      <a:r>
                        <a:rPr sz="2600" b="1" spc="-5">
                          <a:latin typeface="Times New Roman" panose="02020603050405020304" pitchFamily="18" charset="0"/>
                          <a:cs typeface="Times New Roman" panose="02020603050405020304" pitchFamily="18" charset="0"/>
                        </a:rPr>
                        <a:t>Phần</a:t>
                      </a:r>
                      <a:r>
                        <a:rPr sz="2600" b="1" spc="-60">
                          <a:latin typeface="Times New Roman" panose="02020603050405020304" pitchFamily="18" charset="0"/>
                          <a:cs typeface="Times New Roman" panose="02020603050405020304" pitchFamily="18" charset="0"/>
                        </a:rPr>
                        <a:t> </a:t>
                      </a:r>
                      <a:r>
                        <a:rPr sz="2600" b="1" spc="-25">
                          <a:latin typeface="Times New Roman" panose="02020603050405020304" pitchFamily="18" charset="0"/>
                          <a:cs typeface="Times New Roman" panose="02020603050405020304" pitchFamily="18" charset="0"/>
                        </a:rPr>
                        <a:t>III</a:t>
                      </a:r>
                      <a:endParaRPr sz="2600">
                        <a:latin typeface="Times New Roman" panose="02020603050405020304" pitchFamily="18" charset="0"/>
                        <a:cs typeface="Times New Roman" panose="02020603050405020304" pitchFamily="18" charset="0"/>
                      </a:endParaRPr>
                    </a:p>
                  </a:txBody>
                  <a:tcPr marL="0" marR="0" marT="8318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0"/>
                  </a:ext>
                </a:extLst>
              </a:tr>
              <a:tr h="524256">
                <a:tc>
                  <a:txBody>
                    <a:bodyPr/>
                    <a:lstStyle/>
                    <a:p>
                      <a:pPr marL="1905" algn="ctr">
                        <a:lnSpc>
                          <a:spcPct val="100000"/>
                        </a:lnSpc>
                        <a:spcBef>
                          <a:spcPts val="615"/>
                        </a:spcBef>
                      </a:pPr>
                      <a:r>
                        <a:rPr sz="2600" b="1" spc="-5">
                          <a:latin typeface="Times New Roman" panose="02020603050405020304" pitchFamily="18" charset="0"/>
                          <a:cs typeface="Times New Roman" panose="02020603050405020304" pitchFamily="18" charset="0"/>
                        </a:rPr>
                        <a:t>SL câu</a:t>
                      </a:r>
                      <a:r>
                        <a:rPr sz="2600" b="1" spc="-45">
                          <a:latin typeface="Times New Roman" panose="02020603050405020304" pitchFamily="18" charset="0"/>
                          <a:cs typeface="Times New Roman" panose="02020603050405020304" pitchFamily="18" charset="0"/>
                        </a:rPr>
                        <a:t> </a:t>
                      </a:r>
                      <a:r>
                        <a:rPr sz="2600" b="1" spc="-5">
                          <a:latin typeface="Times New Roman" panose="02020603050405020304" pitchFamily="18" charset="0"/>
                          <a:cs typeface="Times New Roman" panose="02020603050405020304" pitchFamily="18" charset="0"/>
                        </a:rPr>
                        <a:t>hỏi</a:t>
                      </a:r>
                      <a:endParaRPr sz="2600">
                        <a:latin typeface="Times New Roman" panose="02020603050405020304" pitchFamily="18" charset="0"/>
                        <a:cs typeface="Times New Roman" panose="02020603050405020304" pitchFamily="18" charset="0"/>
                      </a:endParaRP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6350" algn="ctr">
                        <a:lnSpc>
                          <a:spcPct val="100000"/>
                        </a:lnSpc>
                        <a:spcBef>
                          <a:spcPts val="615"/>
                        </a:spcBef>
                      </a:pPr>
                      <a:r>
                        <a:rPr sz="2600" b="1" spc="-15">
                          <a:solidFill>
                            <a:srgbClr val="FF0000"/>
                          </a:solidFill>
                          <a:latin typeface="Times New Roman" panose="02020603050405020304" pitchFamily="18" charset="0"/>
                          <a:cs typeface="Times New Roman" panose="02020603050405020304" pitchFamily="18" charset="0"/>
                        </a:rPr>
                        <a:t>18 </a:t>
                      </a:r>
                      <a:r>
                        <a:rPr sz="2600" b="1" spc="-20">
                          <a:solidFill>
                            <a:srgbClr val="FF0000"/>
                          </a:solidFill>
                          <a:latin typeface="Times New Roman" panose="02020603050405020304" pitchFamily="18" charset="0"/>
                          <a:cs typeface="Times New Roman" panose="02020603050405020304" pitchFamily="18" charset="0"/>
                        </a:rPr>
                        <a:t>câu</a:t>
                      </a:r>
                      <a:r>
                        <a:rPr sz="2600" b="1" spc="-145">
                          <a:solidFill>
                            <a:srgbClr val="FF0000"/>
                          </a:solidFill>
                          <a:latin typeface="Times New Roman" panose="02020603050405020304" pitchFamily="18" charset="0"/>
                          <a:cs typeface="Times New Roman" panose="02020603050405020304" pitchFamily="18" charset="0"/>
                        </a:rPr>
                        <a:t> </a:t>
                      </a:r>
                      <a:r>
                        <a:rPr sz="2600" b="1" spc="-20">
                          <a:solidFill>
                            <a:srgbClr val="FF0000"/>
                          </a:solidFill>
                          <a:latin typeface="Times New Roman" panose="02020603050405020304" pitchFamily="18" charset="0"/>
                          <a:cs typeface="Times New Roman" panose="02020603050405020304" pitchFamily="18" charset="0"/>
                        </a:rPr>
                        <a:t>hỏi</a:t>
                      </a:r>
                      <a:endParaRPr sz="2600">
                        <a:latin typeface="Times New Roman" panose="02020603050405020304" pitchFamily="18" charset="0"/>
                        <a:cs typeface="Times New Roman" panose="02020603050405020304" pitchFamily="18" charset="0"/>
                      </a:endParaRP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0795" algn="ctr">
                        <a:lnSpc>
                          <a:spcPct val="100000"/>
                        </a:lnSpc>
                        <a:spcBef>
                          <a:spcPts val="615"/>
                        </a:spcBef>
                      </a:pPr>
                      <a:r>
                        <a:rPr sz="2600" b="1">
                          <a:solidFill>
                            <a:srgbClr val="FF0000"/>
                          </a:solidFill>
                          <a:latin typeface="Times New Roman" panose="02020603050405020304" pitchFamily="18" charset="0"/>
                          <a:cs typeface="Times New Roman" panose="02020603050405020304" pitchFamily="18" charset="0"/>
                        </a:rPr>
                        <a:t>4 </a:t>
                      </a:r>
                      <a:r>
                        <a:rPr sz="2600" b="1" spc="-35">
                          <a:solidFill>
                            <a:srgbClr val="FF0000"/>
                          </a:solidFill>
                          <a:latin typeface="Times New Roman" panose="02020603050405020304" pitchFamily="18" charset="0"/>
                          <a:cs typeface="Times New Roman" panose="02020603050405020304" pitchFamily="18" charset="0"/>
                        </a:rPr>
                        <a:t>câu</a:t>
                      </a:r>
                      <a:r>
                        <a:rPr sz="2600" b="1" spc="-235">
                          <a:solidFill>
                            <a:srgbClr val="FF0000"/>
                          </a:solidFill>
                          <a:latin typeface="Times New Roman" panose="02020603050405020304" pitchFamily="18" charset="0"/>
                          <a:cs typeface="Times New Roman" panose="02020603050405020304" pitchFamily="18" charset="0"/>
                        </a:rPr>
                        <a:t> </a:t>
                      </a:r>
                      <a:r>
                        <a:rPr sz="2600" b="1" spc="-35">
                          <a:solidFill>
                            <a:srgbClr val="FF0000"/>
                          </a:solidFill>
                          <a:latin typeface="Times New Roman" panose="02020603050405020304" pitchFamily="18" charset="0"/>
                          <a:cs typeface="Times New Roman" panose="02020603050405020304" pitchFamily="18" charset="0"/>
                        </a:rPr>
                        <a:t>hỏi</a:t>
                      </a:r>
                      <a:endParaRPr sz="2600">
                        <a:latin typeface="Times New Roman" panose="02020603050405020304" pitchFamily="18" charset="0"/>
                        <a:cs typeface="Times New Roman" panose="02020603050405020304" pitchFamily="18" charset="0"/>
                      </a:endParaRP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95630">
                        <a:lnSpc>
                          <a:spcPct val="100000"/>
                        </a:lnSpc>
                        <a:spcBef>
                          <a:spcPts val="615"/>
                        </a:spcBef>
                      </a:pPr>
                      <a:r>
                        <a:rPr sz="2600" b="1">
                          <a:solidFill>
                            <a:srgbClr val="FF0000"/>
                          </a:solidFill>
                          <a:latin typeface="Times New Roman" panose="02020603050405020304" pitchFamily="18" charset="0"/>
                          <a:cs typeface="Times New Roman" panose="02020603050405020304" pitchFamily="18" charset="0"/>
                        </a:rPr>
                        <a:t>6 </a:t>
                      </a:r>
                      <a:r>
                        <a:rPr sz="2600" b="1" spc="-35">
                          <a:solidFill>
                            <a:srgbClr val="FF0000"/>
                          </a:solidFill>
                          <a:latin typeface="Times New Roman" panose="02020603050405020304" pitchFamily="18" charset="0"/>
                          <a:cs typeface="Times New Roman" panose="02020603050405020304" pitchFamily="18" charset="0"/>
                        </a:rPr>
                        <a:t>câu</a:t>
                      </a:r>
                      <a:r>
                        <a:rPr sz="2600" b="1" spc="-235">
                          <a:solidFill>
                            <a:srgbClr val="FF0000"/>
                          </a:solidFill>
                          <a:latin typeface="Times New Roman" panose="02020603050405020304" pitchFamily="18" charset="0"/>
                          <a:cs typeface="Times New Roman" panose="02020603050405020304" pitchFamily="18" charset="0"/>
                        </a:rPr>
                        <a:t> </a:t>
                      </a:r>
                      <a:r>
                        <a:rPr sz="2600" b="1" spc="-35">
                          <a:solidFill>
                            <a:srgbClr val="FF0000"/>
                          </a:solidFill>
                          <a:latin typeface="Times New Roman" panose="02020603050405020304" pitchFamily="18" charset="0"/>
                          <a:cs typeface="Times New Roman" panose="02020603050405020304" pitchFamily="18" charset="0"/>
                        </a:rPr>
                        <a:t>hỏi</a:t>
                      </a:r>
                      <a:endParaRPr sz="2600">
                        <a:latin typeface="Times New Roman" panose="02020603050405020304" pitchFamily="18" charset="0"/>
                        <a:cs typeface="Times New Roman" panose="02020603050405020304" pitchFamily="18" charset="0"/>
                      </a:endParaRP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1"/>
                  </a:ext>
                </a:extLst>
              </a:tr>
              <a:tr h="524128">
                <a:tc>
                  <a:txBody>
                    <a:bodyPr/>
                    <a:lstStyle/>
                    <a:p>
                      <a:pPr marL="4445" algn="ctr">
                        <a:lnSpc>
                          <a:spcPct val="100000"/>
                        </a:lnSpc>
                        <a:spcBef>
                          <a:spcPts val="615"/>
                        </a:spcBef>
                      </a:pPr>
                      <a:r>
                        <a:rPr sz="2600" b="1" spc="-5">
                          <a:latin typeface="Times New Roman" panose="02020603050405020304" pitchFamily="18" charset="0"/>
                          <a:cs typeface="Times New Roman" panose="02020603050405020304" pitchFamily="18" charset="0"/>
                        </a:rPr>
                        <a:t>SL </a:t>
                      </a:r>
                      <a:r>
                        <a:rPr sz="2600" b="1">
                          <a:latin typeface="Times New Roman" panose="02020603050405020304" pitchFamily="18" charset="0"/>
                          <a:cs typeface="Times New Roman" panose="02020603050405020304" pitchFamily="18" charset="0"/>
                        </a:rPr>
                        <a:t>lệnh</a:t>
                      </a:r>
                      <a:r>
                        <a:rPr sz="2600" b="1" spc="-45">
                          <a:latin typeface="Times New Roman" panose="02020603050405020304" pitchFamily="18" charset="0"/>
                          <a:cs typeface="Times New Roman" panose="02020603050405020304" pitchFamily="18" charset="0"/>
                        </a:rPr>
                        <a:t> </a:t>
                      </a:r>
                      <a:r>
                        <a:rPr sz="2600" b="1" spc="-5">
                          <a:latin typeface="Times New Roman" panose="02020603050405020304" pitchFamily="18" charset="0"/>
                          <a:cs typeface="Times New Roman" panose="02020603050405020304" pitchFamily="18" charset="0"/>
                        </a:rPr>
                        <a:t>hỏi</a:t>
                      </a:r>
                      <a:endParaRPr sz="2600">
                        <a:latin typeface="Times New Roman" panose="02020603050405020304" pitchFamily="18" charset="0"/>
                        <a:cs typeface="Times New Roman" panose="02020603050405020304" pitchFamily="18" charset="0"/>
                      </a:endParaRP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3810" algn="ctr">
                        <a:lnSpc>
                          <a:spcPct val="100000"/>
                        </a:lnSpc>
                        <a:spcBef>
                          <a:spcPts val="615"/>
                        </a:spcBef>
                      </a:pPr>
                      <a:r>
                        <a:rPr sz="2600">
                          <a:latin typeface="Times New Roman" panose="02020603050405020304" pitchFamily="18" charset="0"/>
                          <a:cs typeface="Times New Roman" panose="02020603050405020304" pitchFamily="18" charset="0"/>
                        </a:rPr>
                        <a:t>18 lệnh</a:t>
                      </a:r>
                      <a:r>
                        <a:rPr sz="2600" spc="-40">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hỏi</a:t>
                      </a: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4445" algn="ctr">
                        <a:lnSpc>
                          <a:spcPct val="100000"/>
                        </a:lnSpc>
                        <a:spcBef>
                          <a:spcPts val="615"/>
                        </a:spcBef>
                      </a:pPr>
                      <a:r>
                        <a:rPr sz="2600" spc="-5">
                          <a:latin typeface="Times New Roman" panose="02020603050405020304" pitchFamily="18" charset="0"/>
                          <a:cs typeface="Times New Roman" panose="02020603050405020304" pitchFamily="18" charset="0"/>
                        </a:rPr>
                        <a:t>16 </a:t>
                      </a:r>
                      <a:r>
                        <a:rPr sz="2600">
                          <a:latin typeface="Times New Roman" panose="02020603050405020304" pitchFamily="18" charset="0"/>
                          <a:cs typeface="Times New Roman" panose="02020603050405020304" pitchFamily="18" charset="0"/>
                        </a:rPr>
                        <a:t>lệnh</a:t>
                      </a:r>
                      <a:r>
                        <a:rPr sz="2600" spc="-15">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hỏi</a:t>
                      </a: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592455">
                        <a:lnSpc>
                          <a:spcPct val="100000"/>
                        </a:lnSpc>
                        <a:spcBef>
                          <a:spcPts val="615"/>
                        </a:spcBef>
                      </a:pPr>
                      <a:r>
                        <a:rPr sz="2600">
                          <a:latin typeface="Times New Roman" panose="02020603050405020304" pitchFamily="18" charset="0"/>
                          <a:cs typeface="Times New Roman" panose="02020603050405020304" pitchFamily="18" charset="0"/>
                        </a:rPr>
                        <a:t>6 lệnh</a:t>
                      </a:r>
                      <a:r>
                        <a:rPr sz="2600" spc="-30">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hỏi</a:t>
                      </a:r>
                    </a:p>
                  </a:txBody>
                  <a:tcPr marL="0" marR="0" marT="781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2621026">
                <a:tc>
                  <a:txBody>
                    <a:bodyPr/>
                    <a:lstStyle/>
                    <a:p>
                      <a:pPr>
                        <a:lnSpc>
                          <a:spcPct val="100000"/>
                        </a:lnSpc>
                      </a:pPr>
                      <a:endParaRPr sz="2600">
                        <a:latin typeface="Times New Roman" panose="02020603050405020304" pitchFamily="18" charset="0"/>
                        <a:cs typeface="Times New Roman" panose="02020603050405020304" pitchFamily="18" charset="0"/>
                      </a:endParaRPr>
                    </a:p>
                    <a:p>
                      <a:pPr>
                        <a:lnSpc>
                          <a:spcPct val="100000"/>
                        </a:lnSpc>
                      </a:pPr>
                      <a:endParaRPr sz="2600">
                        <a:latin typeface="Times New Roman" panose="02020603050405020304" pitchFamily="18" charset="0"/>
                        <a:cs typeface="Times New Roman" panose="02020603050405020304" pitchFamily="18" charset="0"/>
                      </a:endParaRPr>
                    </a:p>
                    <a:p>
                      <a:pPr marL="3810" algn="ctr">
                        <a:lnSpc>
                          <a:spcPct val="100000"/>
                        </a:lnSpc>
                        <a:spcBef>
                          <a:spcPts val="2205"/>
                        </a:spcBef>
                      </a:pPr>
                      <a:r>
                        <a:rPr sz="2600" b="1" spc="-5">
                          <a:latin typeface="Times New Roman" panose="02020603050405020304" pitchFamily="18" charset="0"/>
                          <a:cs typeface="Times New Roman" panose="02020603050405020304" pitchFamily="18" charset="0"/>
                        </a:rPr>
                        <a:t>Dạng</a:t>
                      </a:r>
                      <a:r>
                        <a:rPr sz="2600" b="1" spc="-30">
                          <a:latin typeface="Times New Roman" panose="02020603050405020304" pitchFamily="18" charset="0"/>
                          <a:cs typeface="Times New Roman" panose="02020603050405020304" pitchFamily="18" charset="0"/>
                        </a:rPr>
                        <a:t> </a:t>
                      </a:r>
                      <a:r>
                        <a:rPr sz="2600" b="1">
                          <a:latin typeface="Times New Roman" panose="02020603050405020304" pitchFamily="18" charset="0"/>
                          <a:cs typeface="Times New Roman" panose="02020603050405020304" pitchFamily="18" charset="0"/>
                        </a:rPr>
                        <a:t>thức</a:t>
                      </a:r>
                      <a:endParaRPr sz="26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marL="94615" marR="84455" indent="1270" algn="ctr">
                        <a:lnSpc>
                          <a:spcPct val="100000"/>
                        </a:lnSpc>
                        <a:spcBef>
                          <a:spcPts val="1670"/>
                        </a:spcBef>
                      </a:pPr>
                      <a:r>
                        <a:rPr sz="2600" spc="-5">
                          <a:latin typeface="Times New Roman" panose="02020603050405020304" pitchFamily="18" charset="0"/>
                          <a:cs typeface="Times New Roman" panose="02020603050405020304" pitchFamily="18" charset="0"/>
                        </a:rPr>
                        <a:t>Trắc </a:t>
                      </a:r>
                      <a:r>
                        <a:rPr sz="2600">
                          <a:latin typeface="Times New Roman" panose="02020603050405020304" pitchFamily="18" charset="0"/>
                          <a:cs typeface="Times New Roman" panose="02020603050405020304" pitchFamily="18" charset="0"/>
                        </a:rPr>
                        <a:t>nghiệm  </a:t>
                      </a:r>
                      <a:r>
                        <a:rPr sz="2600" b="1" spc="-5">
                          <a:solidFill>
                            <a:srgbClr val="D50092"/>
                          </a:solidFill>
                          <a:latin typeface="Times New Roman" panose="02020603050405020304" pitchFamily="18" charset="0"/>
                          <a:cs typeface="Times New Roman" panose="02020603050405020304" pitchFamily="18" charset="0"/>
                        </a:rPr>
                        <a:t>nhiều </a:t>
                      </a:r>
                      <a:r>
                        <a:rPr sz="2600" b="1">
                          <a:solidFill>
                            <a:srgbClr val="D50092"/>
                          </a:solidFill>
                          <a:latin typeface="Times New Roman" panose="02020603050405020304" pitchFamily="18" charset="0"/>
                          <a:cs typeface="Times New Roman" panose="02020603050405020304" pitchFamily="18" charset="0"/>
                        </a:rPr>
                        <a:t>lựa  </a:t>
                      </a:r>
                      <a:r>
                        <a:rPr sz="2600" b="1" spc="-10">
                          <a:solidFill>
                            <a:srgbClr val="D50092"/>
                          </a:solidFill>
                          <a:latin typeface="Times New Roman" panose="02020603050405020304" pitchFamily="18" charset="0"/>
                          <a:cs typeface="Times New Roman" panose="02020603050405020304" pitchFamily="18" charset="0"/>
                        </a:rPr>
                        <a:t>chọn </a:t>
                      </a:r>
                      <a:r>
                        <a:rPr sz="2600" spc="-5">
                          <a:latin typeface="Times New Roman" panose="02020603050405020304" pitchFamily="18" charset="0"/>
                          <a:cs typeface="Times New Roman" panose="02020603050405020304" pitchFamily="18" charset="0"/>
                        </a:rPr>
                        <a:t>(cho</a:t>
                      </a:r>
                      <a:r>
                        <a:rPr sz="2600" spc="-40">
                          <a:latin typeface="Times New Roman" panose="02020603050405020304" pitchFamily="18" charset="0"/>
                          <a:cs typeface="Times New Roman" panose="02020603050405020304" pitchFamily="18" charset="0"/>
                        </a:rPr>
                        <a:t> </a:t>
                      </a:r>
                      <a:r>
                        <a:rPr sz="2600" spc="-5">
                          <a:latin typeface="Times New Roman" panose="02020603050405020304" pitchFamily="18" charset="0"/>
                          <a:cs typeface="Times New Roman" panose="02020603050405020304" pitchFamily="18" charset="0"/>
                        </a:rPr>
                        <a:t>04  </a:t>
                      </a:r>
                      <a:r>
                        <a:rPr sz="2600">
                          <a:latin typeface="Times New Roman" panose="02020603050405020304" pitchFamily="18" charset="0"/>
                          <a:cs typeface="Times New Roman" panose="02020603050405020304" pitchFamily="18" charset="0"/>
                        </a:rPr>
                        <a:t>phương án  </a:t>
                      </a:r>
                      <a:r>
                        <a:rPr sz="2600" spc="-5">
                          <a:latin typeface="Times New Roman" panose="02020603050405020304" pitchFamily="18" charset="0"/>
                          <a:cs typeface="Times New Roman" panose="02020603050405020304" pitchFamily="18" charset="0"/>
                        </a:rPr>
                        <a:t>chọn </a:t>
                      </a:r>
                      <a:r>
                        <a:rPr sz="2600">
                          <a:latin typeface="Times New Roman" panose="02020603050405020304" pitchFamily="18" charset="0"/>
                          <a:cs typeface="Times New Roman" panose="02020603050405020304" pitchFamily="18" charset="0"/>
                        </a:rPr>
                        <a:t>01 </a:t>
                      </a:r>
                      <a:r>
                        <a:rPr sz="2600" spc="-5">
                          <a:latin typeface="Times New Roman" panose="02020603050405020304" pitchFamily="18" charset="0"/>
                          <a:cs typeface="Times New Roman" panose="02020603050405020304" pitchFamily="18" charset="0"/>
                        </a:rPr>
                        <a:t>đáp  </a:t>
                      </a:r>
                      <a:r>
                        <a:rPr sz="2600">
                          <a:latin typeface="Times New Roman" panose="02020603050405020304" pitchFamily="18" charset="0"/>
                          <a:cs typeface="Times New Roman" panose="02020603050405020304" pitchFamily="18" charset="0"/>
                        </a:rPr>
                        <a:t>án</a:t>
                      </a:r>
                      <a:r>
                        <a:rPr sz="2600" spc="-25">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đúng)</a:t>
                      </a:r>
                    </a:p>
                  </a:txBody>
                  <a:tcPr marL="0" marR="0" marT="21209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36195" marR="24765" algn="ctr">
                        <a:lnSpc>
                          <a:spcPct val="100000"/>
                        </a:lnSpc>
                        <a:spcBef>
                          <a:spcPts val="1670"/>
                        </a:spcBef>
                      </a:pPr>
                      <a:r>
                        <a:rPr sz="2600" spc="-5">
                          <a:latin typeface="Times New Roman" panose="02020603050405020304" pitchFamily="18" charset="0"/>
                          <a:cs typeface="Times New Roman" panose="02020603050405020304" pitchFamily="18" charset="0"/>
                        </a:rPr>
                        <a:t>Trắc </a:t>
                      </a:r>
                      <a:r>
                        <a:rPr sz="2600">
                          <a:latin typeface="Times New Roman" panose="02020603050405020304" pitchFamily="18" charset="0"/>
                          <a:cs typeface="Times New Roman" panose="02020603050405020304" pitchFamily="18" charset="0"/>
                        </a:rPr>
                        <a:t>nghiệm</a:t>
                      </a:r>
                      <a:r>
                        <a:rPr sz="2600" spc="-95">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dạng  </a:t>
                      </a:r>
                      <a:r>
                        <a:rPr sz="2600" b="1">
                          <a:solidFill>
                            <a:srgbClr val="D50092"/>
                          </a:solidFill>
                          <a:latin typeface="Times New Roman" panose="02020603050405020304" pitchFamily="18" charset="0"/>
                          <a:cs typeface="Times New Roman" panose="02020603050405020304" pitchFamily="18" charset="0"/>
                        </a:rPr>
                        <a:t>Đúng/Sai</a:t>
                      </a:r>
                      <a:r>
                        <a:rPr sz="2600">
                          <a:latin typeface="Times New Roman" panose="02020603050405020304" pitchFamily="18" charset="0"/>
                          <a:cs typeface="Times New Roman" panose="02020603050405020304" pitchFamily="18" charset="0"/>
                        </a:rPr>
                        <a:t>. Mỗi  </a:t>
                      </a:r>
                      <a:r>
                        <a:rPr sz="2600" spc="-5">
                          <a:latin typeface="Times New Roman" panose="02020603050405020304" pitchFamily="18" charset="0"/>
                          <a:cs typeface="Times New Roman" panose="02020603050405020304" pitchFamily="18" charset="0"/>
                        </a:rPr>
                        <a:t>câu </a:t>
                      </a:r>
                      <a:r>
                        <a:rPr sz="2600">
                          <a:latin typeface="Times New Roman" panose="02020603050405020304" pitchFamily="18" charset="0"/>
                          <a:cs typeface="Times New Roman" panose="02020603050405020304" pitchFamily="18" charset="0"/>
                        </a:rPr>
                        <a:t>hỏi </a:t>
                      </a:r>
                      <a:r>
                        <a:rPr sz="2600" spc="-5">
                          <a:latin typeface="Times New Roman" panose="02020603050405020304" pitchFamily="18" charset="0"/>
                          <a:cs typeface="Times New Roman" panose="02020603050405020304" pitchFamily="18" charset="0"/>
                        </a:rPr>
                        <a:t>có </a:t>
                      </a:r>
                      <a:r>
                        <a:rPr sz="2600">
                          <a:latin typeface="Times New Roman" panose="02020603050405020304" pitchFamily="18" charset="0"/>
                          <a:cs typeface="Times New Roman" panose="02020603050405020304" pitchFamily="18" charset="0"/>
                        </a:rPr>
                        <a:t>04 </a:t>
                      </a:r>
                      <a:r>
                        <a:rPr sz="2600" spc="-5">
                          <a:latin typeface="Times New Roman" panose="02020603050405020304" pitchFamily="18" charset="0"/>
                          <a:cs typeface="Times New Roman" panose="02020603050405020304" pitchFamily="18" charset="0"/>
                        </a:rPr>
                        <a:t>ý,  tại mỗi </a:t>
                      </a:r>
                      <a:r>
                        <a:rPr sz="2600">
                          <a:latin typeface="Times New Roman" panose="02020603050405020304" pitchFamily="18" charset="0"/>
                          <a:cs typeface="Times New Roman" panose="02020603050405020304" pitchFamily="18" charset="0"/>
                        </a:rPr>
                        <a:t>ý </a:t>
                      </a:r>
                      <a:r>
                        <a:rPr sz="2600" spc="-5">
                          <a:latin typeface="Times New Roman" panose="02020603050405020304" pitchFamily="18" charset="0"/>
                          <a:cs typeface="Times New Roman" panose="02020603050405020304" pitchFamily="18" charset="0"/>
                        </a:rPr>
                        <a:t>thí sinh  </a:t>
                      </a:r>
                      <a:r>
                        <a:rPr sz="2600">
                          <a:latin typeface="Times New Roman" panose="02020603050405020304" pitchFamily="18" charset="0"/>
                          <a:cs typeface="Times New Roman" panose="02020603050405020304" pitchFamily="18" charset="0"/>
                        </a:rPr>
                        <a:t>lựa </a:t>
                      </a:r>
                      <a:r>
                        <a:rPr sz="2600" spc="-5">
                          <a:latin typeface="Times New Roman" panose="02020603050405020304" pitchFamily="18" charset="0"/>
                          <a:cs typeface="Times New Roman" panose="02020603050405020304" pitchFamily="18" charset="0"/>
                        </a:rPr>
                        <a:t>chọn đúng  </a:t>
                      </a:r>
                      <a:r>
                        <a:rPr sz="2600">
                          <a:latin typeface="Times New Roman" panose="02020603050405020304" pitchFamily="18" charset="0"/>
                          <a:cs typeface="Times New Roman" panose="02020603050405020304" pitchFamily="18" charset="0"/>
                        </a:rPr>
                        <a:t>hoặc</a:t>
                      </a:r>
                      <a:r>
                        <a:rPr sz="2600" spc="-25">
                          <a:latin typeface="Times New Roman" panose="02020603050405020304" pitchFamily="18" charset="0"/>
                          <a:cs typeface="Times New Roman" panose="02020603050405020304" pitchFamily="18" charset="0"/>
                        </a:rPr>
                        <a:t> </a:t>
                      </a:r>
                      <a:r>
                        <a:rPr sz="2600" spc="-5">
                          <a:latin typeface="Times New Roman" panose="02020603050405020304" pitchFamily="18" charset="0"/>
                          <a:cs typeface="Times New Roman" panose="02020603050405020304" pitchFamily="18" charset="0"/>
                        </a:rPr>
                        <a:t>sai.</a:t>
                      </a:r>
                      <a:endParaRPr sz="2600">
                        <a:latin typeface="Times New Roman" panose="02020603050405020304" pitchFamily="18" charset="0"/>
                        <a:cs typeface="Times New Roman" panose="02020603050405020304" pitchFamily="18" charset="0"/>
                      </a:endParaRPr>
                    </a:p>
                  </a:txBody>
                  <a:tcPr marL="0" marR="0" marT="21209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spcBef>
                          <a:spcPts val="5"/>
                        </a:spcBef>
                      </a:pPr>
                      <a:endParaRPr sz="2600">
                        <a:latin typeface="Times New Roman" panose="02020603050405020304" pitchFamily="18" charset="0"/>
                        <a:cs typeface="Times New Roman" panose="02020603050405020304" pitchFamily="18" charset="0"/>
                      </a:endParaRPr>
                    </a:p>
                    <a:p>
                      <a:pPr marL="24130" marR="8255" indent="-1270" algn="ctr">
                        <a:lnSpc>
                          <a:spcPct val="100000"/>
                        </a:lnSpc>
                      </a:pPr>
                      <a:r>
                        <a:rPr sz="2600" spc="-5">
                          <a:latin typeface="Times New Roman" panose="02020603050405020304" pitchFamily="18" charset="0"/>
                          <a:cs typeface="Times New Roman" panose="02020603050405020304" pitchFamily="18" charset="0"/>
                        </a:rPr>
                        <a:t>Trắc </a:t>
                      </a:r>
                      <a:r>
                        <a:rPr sz="2600">
                          <a:latin typeface="Times New Roman" panose="02020603050405020304" pitchFamily="18" charset="0"/>
                          <a:cs typeface="Times New Roman" panose="02020603050405020304" pitchFamily="18" charset="0"/>
                        </a:rPr>
                        <a:t>nghiệm dạng  </a:t>
                      </a:r>
                      <a:r>
                        <a:rPr sz="2600" b="1">
                          <a:solidFill>
                            <a:srgbClr val="D50092"/>
                          </a:solidFill>
                          <a:latin typeface="Times New Roman" panose="02020603050405020304" pitchFamily="18" charset="0"/>
                          <a:cs typeface="Times New Roman" panose="02020603050405020304" pitchFamily="18" charset="0"/>
                        </a:rPr>
                        <a:t>trả </a:t>
                      </a:r>
                      <a:r>
                        <a:rPr sz="2600" b="1" spc="-5">
                          <a:solidFill>
                            <a:srgbClr val="D50092"/>
                          </a:solidFill>
                          <a:latin typeface="Times New Roman" panose="02020603050405020304" pitchFamily="18" charset="0"/>
                          <a:cs typeface="Times New Roman" panose="02020603050405020304" pitchFamily="18" charset="0"/>
                        </a:rPr>
                        <a:t>lời ngắn</a:t>
                      </a:r>
                      <a:r>
                        <a:rPr sz="2600" spc="-5">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Thí  </a:t>
                      </a:r>
                      <a:r>
                        <a:rPr sz="2600" spc="-5">
                          <a:latin typeface="Times New Roman" panose="02020603050405020304" pitchFamily="18" charset="0"/>
                          <a:cs typeface="Times New Roman" panose="02020603050405020304" pitchFamily="18" charset="0"/>
                        </a:rPr>
                        <a:t>sinh </a:t>
                      </a:r>
                      <a:r>
                        <a:rPr sz="2600" b="1" spc="-5">
                          <a:latin typeface="Times New Roman" panose="02020603050405020304" pitchFamily="18" charset="0"/>
                          <a:cs typeface="Times New Roman" panose="02020603050405020304" pitchFamily="18" charset="0"/>
                        </a:rPr>
                        <a:t>tô </a:t>
                      </a:r>
                      <a:r>
                        <a:rPr sz="2600" b="1">
                          <a:latin typeface="Times New Roman" panose="02020603050405020304" pitchFamily="18" charset="0"/>
                          <a:cs typeface="Times New Roman" panose="02020603050405020304" pitchFamily="18" charset="0"/>
                        </a:rPr>
                        <a:t>vào </a:t>
                      </a:r>
                      <a:r>
                        <a:rPr sz="2600" b="1" spc="-5">
                          <a:latin typeface="Times New Roman" panose="02020603050405020304" pitchFamily="18" charset="0"/>
                          <a:cs typeface="Times New Roman" panose="02020603050405020304" pitchFamily="18" charset="0"/>
                        </a:rPr>
                        <a:t>các</a:t>
                      </a:r>
                      <a:r>
                        <a:rPr sz="2600" b="1" spc="-25">
                          <a:latin typeface="Times New Roman" panose="02020603050405020304" pitchFamily="18" charset="0"/>
                          <a:cs typeface="Times New Roman" panose="02020603050405020304" pitchFamily="18" charset="0"/>
                        </a:rPr>
                        <a:t> </a:t>
                      </a:r>
                      <a:r>
                        <a:rPr sz="2600" b="1">
                          <a:latin typeface="Times New Roman" panose="02020603050405020304" pitchFamily="18" charset="0"/>
                          <a:cs typeface="Times New Roman" panose="02020603050405020304" pitchFamily="18" charset="0"/>
                        </a:rPr>
                        <a:t>ô  </a:t>
                      </a:r>
                      <a:r>
                        <a:rPr sz="2600" spc="-5">
                          <a:latin typeface="Times New Roman" panose="02020603050405020304" pitchFamily="18" charset="0"/>
                          <a:cs typeface="Times New Roman" panose="02020603050405020304" pitchFamily="18" charset="0"/>
                        </a:rPr>
                        <a:t>tương ứng với  đáp số của</a:t>
                      </a:r>
                      <a:r>
                        <a:rPr sz="2600" spc="-55">
                          <a:latin typeface="Times New Roman" panose="02020603050405020304" pitchFamily="18" charset="0"/>
                          <a:cs typeface="Times New Roman" panose="02020603050405020304" pitchFamily="18" charset="0"/>
                        </a:rPr>
                        <a:t> </a:t>
                      </a:r>
                      <a:r>
                        <a:rPr sz="2600">
                          <a:latin typeface="Times New Roman" panose="02020603050405020304" pitchFamily="18" charset="0"/>
                          <a:cs typeface="Times New Roman" panose="02020603050405020304" pitchFamily="18" charset="0"/>
                        </a:rPr>
                        <a:t>mình.</a:t>
                      </a:r>
                    </a:p>
                  </a:txBody>
                  <a:tcPr marL="0" marR="0" marT="63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677976" y="62560"/>
            <a:ext cx="7224395" cy="514350"/>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Phân </a:t>
            </a:r>
            <a:r>
              <a:rPr sz="3200"/>
              <a:t>tích cơ bản đề thi minh</a:t>
            </a:r>
            <a:r>
              <a:rPr sz="3200" spc="-114"/>
              <a:t> </a:t>
            </a:r>
            <a:r>
              <a:rPr sz="3200" spc="-5"/>
              <a:t>họa</a:t>
            </a:r>
            <a:endParaRPr sz="3200"/>
          </a:p>
        </p:txBody>
      </p:sp>
      <p:graphicFrame>
        <p:nvGraphicFramePr>
          <p:cNvPr id="5" name="object 5"/>
          <p:cNvGraphicFramePr>
            <a:graphicFrameLocks noGrp="1"/>
          </p:cNvGraphicFramePr>
          <p:nvPr>
            <p:extLst>
              <p:ext uri="{D42A27DB-BD31-4B8C-83A1-F6EECF244321}">
                <p14:modId xmlns:p14="http://schemas.microsoft.com/office/powerpoint/2010/main" val="2420534471"/>
              </p:ext>
            </p:extLst>
          </p:nvPr>
        </p:nvGraphicFramePr>
        <p:xfrm>
          <a:off x="47625" y="656590"/>
          <a:ext cx="9096375" cy="4454524"/>
        </p:xfrm>
        <a:graphic>
          <a:graphicData uri="http://schemas.openxmlformats.org/drawingml/2006/table">
            <a:tbl>
              <a:tblPr firstRow="1" bandRow="1">
                <a:tableStyleId>{2D5ABB26-0587-4C30-8999-92F81FD0307C}</a:tableStyleId>
              </a:tblPr>
              <a:tblGrid>
                <a:gridCol w="2037080">
                  <a:extLst>
                    <a:ext uri="{9D8B030D-6E8A-4147-A177-3AD203B41FA5}">
                      <a16:colId xmlns:a16="http://schemas.microsoft.com/office/drawing/2014/main" val="20000"/>
                    </a:ext>
                  </a:extLst>
                </a:gridCol>
                <a:gridCol w="1668145">
                  <a:extLst>
                    <a:ext uri="{9D8B030D-6E8A-4147-A177-3AD203B41FA5}">
                      <a16:colId xmlns:a16="http://schemas.microsoft.com/office/drawing/2014/main" val="20001"/>
                    </a:ext>
                  </a:extLst>
                </a:gridCol>
                <a:gridCol w="367665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04800">
                <a:tc>
                  <a:txBody>
                    <a:bodyPr/>
                    <a:lstStyle/>
                    <a:p>
                      <a:pPr>
                        <a:lnSpc>
                          <a:spcPct val="100000"/>
                        </a:lnSpc>
                      </a:pP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421005">
                        <a:lnSpc>
                          <a:spcPts val="2300"/>
                        </a:lnSpc>
                      </a:pPr>
                      <a:r>
                        <a:rPr sz="2000" b="1" spc="-5">
                          <a:latin typeface="Times New Roman" panose="02020603050405020304" pitchFamily="18" charset="0"/>
                          <a:cs typeface="Times New Roman" panose="02020603050405020304" pitchFamily="18" charset="0"/>
                        </a:rPr>
                        <a:t>Phần</a:t>
                      </a:r>
                      <a:r>
                        <a:rPr sz="2000" b="1" spc="-75">
                          <a:latin typeface="Times New Roman" panose="02020603050405020304" pitchFamily="18" charset="0"/>
                          <a:cs typeface="Times New Roman" panose="02020603050405020304" pitchFamily="18" charset="0"/>
                        </a:rPr>
                        <a:t> </a:t>
                      </a:r>
                      <a:r>
                        <a:rPr sz="2000" b="1">
                          <a:latin typeface="Times New Roman" panose="02020603050405020304" pitchFamily="18" charset="0"/>
                          <a:cs typeface="Times New Roman" panose="02020603050405020304" pitchFamily="18" charset="0"/>
                        </a:rPr>
                        <a:t>I</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5080" algn="ctr">
                        <a:lnSpc>
                          <a:spcPts val="2300"/>
                        </a:lnSpc>
                      </a:pPr>
                      <a:r>
                        <a:rPr sz="2000" b="1" spc="-5">
                          <a:latin typeface="Times New Roman" panose="02020603050405020304" pitchFamily="18" charset="0"/>
                          <a:cs typeface="Times New Roman" panose="02020603050405020304" pitchFamily="18" charset="0"/>
                        </a:rPr>
                        <a:t>Phần</a:t>
                      </a:r>
                      <a:r>
                        <a:rPr sz="2000" b="1" spc="-70">
                          <a:latin typeface="Times New Roman" panose="02020603050405020304" pitchFamily="18" charset="0"/>
                          <a:cs typeface="Times New Roman" panose="02020603050405020304" pitchFamily="18" charset="0"/>
                        </a:rPr>
                        <a:t> </a:t>
                      </a:r>
                      <a:r>
                        <a:rPr sz="2000" b="1" spc="-25">
                          <a:latin typeface="Times New Roman" panose="02020603050405020304" pitchFamily="18" charset="0"/>
                          <a:cs typeface="Times New Roman" panose="02020603050405020304" pitchFamily="18" charset="0"/>
                        </a:rPr>
                        <a:t>II</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327025">
                        <a:lnSpc>
                          <a:spcPts val="2300"/>
                        </a:lnSpc>
                      </a:pPr>
                      <a:r>
                        <a:rPr sz="2000" b="1" spc="-5">
                          <a:latin typeface="Times New Roman" panose="02020603050405020304" pitchFamily="18" charset="0"/>
                          <a:cs typeface="Times New Roman" panose="02020603050405020304" pitchFamily="18" charset="0"/>
                        </a:rPr>
                        <a:t>Phần</a:t>
                      </a:r>
                      <a:r>
                        <a:rPr sz="2000" b="1" spc="-80">
                          <a:latin typeface="Times New Roman" panose="02020603050405020304" pitchFamily="18" charset="0"/>
                          <a:cs typeface="Times New Roman" panose="02020603050405020304" pitchFamily="18" charset="0"/>
                        </a:rPr>
                        <a:t> </a:t>
                      </a:r>
                      <a:r>
                        <a:rPr sz="2000" b="1" spc="-25">
                          <a:latin typeface="Times New Roman" panose="02020603050405020304" pitchFamily="18" charset="0"/>
                          <a:cs typeface="Times New Roman" panose="02020603050405020304" pitchFamily="18" charset="0"/>
                        </a:rPr>
                        <a:t>III</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0"/>
                  </a:ext>
                </a:extLst>
              </a:tr>
              <a:tr h="3911547">
                <a:tc>
                  <a:txBody>
                    <a:bodyPr/>
                    <a:lstStyle/>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marL="382270">
                        <a:lnSpc>
                          <a:spcPct val="100000"/>
                        </a:lnSpc>
                        <a:spcBef>
                          <a:spcPts val="1955"/>
                        </a:spcBef>
                      </a:pPr>
                      <a:r>
                        <a:rPr sz="2400" b="1" spc="-5">
                          <a:latin typeface="Times New Roman" panose="02020603050405020304" pitchFamily="18" charset="0"/>
                          <a:cs typeface="Times New Roman" panose="02020603050405020304" pitchFamily="18" charset="0"/>
                        </a:rPr>
                        <a:t>Cách</a:t>
                      </a:r>
                      <a:r>
                        <a:rPr sz="2400" b="1" spc="-30">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thức</a:t>
                      </a:r>
                      <a:endParaRPr sz="2400">
                        <a:latin typeface="Times New Roman" panose="02020603050405020304" pitchFamily="18" charset="0"/>
                        <a:cs typeface="Times New Roman" panose="02020603050405020304" pitchFamily="18" charset="0"/>
                      </a:endParaRPr>
                    </a:p>
                    <a:p>
                      <a:pPr marL="415925">
                        <a:lnSpc>
                          <a:spcPct val="100000"/>
                        </a:lnSpc>
                      </a:pPr>
                      <a:r>
                        <a:rPr sz="2400" b="1" spc="-5">
                          <a:latin typeface="Times New Roman" panose="02020603050405020304" pitchFamily="18" charset="0"/>
                          <a:cs typeface="Times New Roman" panose="02020603050405020304" pitchFamily="18" charset="0"/>
                        </a:rPr>
                        <a:t>tính</a:t>
                      </a:r>
                      <a:r>
                        <a:rPr sz="2400" b="1" spc="-40">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điểm</a:t>
                      </a:r>
                      <a:endParaRPr sz="24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99FFCC"/>
                    </a:solidFill>
                  </a:tcPr>
                </a:tc>
                <a:tc>
                  <a:txBody>
                    <a:bodyPr/>
                    <a:lstStyle/>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spcBef>
                          <a:spcPts val="10"/>
                        </a:spcBef>
                      </a:pPr>
                      <a:endParaRPr sz="3200">
                        <a:latin typeface="Times New Roman" panose="02020603050405020304" pitchFamily="18" charset="0"/>
                        <a:cs typeface="Times New Roman" panose="02020603050405020304" pitchFamily="18" charset="0"/>
                      </a:endParaRPr>
                    </a:p>
                    <a:p>
                      <a:pPr marL="122555" marR="113030" algn="ctr">
                        <a:lnSpc>
                          <a:spcPct val="100000"/>
                        </a:lnSpc>
                      </a:pPr>
                      <a:r>
                        <a:rPr sz="2400" b="1" spc="-5">
                          <a:latin typeface="Times New Roman" panose="02020603050405020304" pitchFamily="18" charset="0"/>
                          <a:cs typeface="Times New Roman" panose="02020603050405020304" pitchFamily="18" charset="0"/>
                        </a:rPr>
                        <a:t>Mỗi câu</a:t>
                      </a:r>
                      <a:r>
                        <a:rPr sz="2400" b="1" spc="-9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trả  </a:t>
                      </a:r>
                      <a:r>
                        <a:rPr sz="2400" b="1">
                          <a:latin typeface="Times New Roman" panose="02020603050405020304" pitchFamily="18" charset="0"/>
                          <a:cs typeface="Times New Roman" panose="02020603050405020304" pitchFamily="18" charset="0"/>
                        </a:rPr>
                        <a:t>lời đúng</a:t>
                      </a:r>
                      <a:r>
                        <a:rPr sz="2400">
                          <a:latin typeface="Times New Roman" panose="02020603050405020304" pitchFamily="18" charset="0"/>
                          <a:cs typeface="Times New Roman" panose="02020603050405020304" pitchFamily="18" charset="0"/>
                        </a:rPr>
                        <a:t>:  </a:t>
                      </a:r>
                      <a:r>
                        <a:rPr sz="2400" b="1" spc="-5">
                          <a:solidFill>
                            <a:srgbClr val="FF0000"/>
                          </a:solidFill>
                          <a:latin typeface="Times New Roman" panose="02020603050405020304" pitchFamily="18" charset="0"/>
                          <a:cs typeface="Times New Roman" panose="02020603050405020304" pitchFamily="18" charset="0"/>
                        </a:rPr>
                        <a:t>0,25</a:t>
                      </a:r>
                      <a:r>
                        <a:rPr sz="2400" b="1" spc="-40">
                          <a:solidFill>
                            <a:srgbClr val="FF0000"/>
                          </a:solidFill>
                          <a:latin typeface="Times New Roman" panose="02020603050405020304" pitchFamily="18" charset="0"/>
                          <a:cs typeface="Times New Roman" panose="02020603050405020304" pitchFamily="18" charset="0"/>
                        </a:rPr>
                        <a:t> </a:t>
                      </a:r>
                      <a:r>
                        <a:rPr sz="2400" b="1">
                          <a:solidFill>
                            <a:srgbClr val="FF0000"/>
                          </a:solidFill>
                          <a:latin typeface="Times New Roman" panose="02020603050405020304" pitchFamily="18" charset="0"/>
                          <a:cs typeface="Times New Roman" panose="02020603050405020304" pitchFamily="18" charset="0"/>
                        </a:rPr>
                        <a:t>điểm</a:t>
                      </a:r>
                      <a:endParaRPr sz="2400">
                        <a:solidFill>
                          <a:srgbClr val="FF0000"/>
                        </a:solidFill>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marL="170815" indent="-171450">
                        <a:lnSpc>
                          <a:spcPct val="100000"/>
                        </a:lnSpc>
                        <a:spcBef>
                          <a:spcPts val="994"/>
                        </a:spcBef>
                        <a:buChar char="-"/>
                        <a:tabLst>
                          <a:tab pos="171450" algn="l"/>
                        </a:tabLst>
                      </a:pPr>
                      <a:r>
                        <a:rPr sz="2400">
                          <a:latin typeface="Times New Roman" panose="02020603050405020304" pitchFamily="18" charset="0"/>
                          <a:cs typeface="Times New Roman" panose="02020603050405020304" pitchFamily="18" charset="0"/>
                        </a:rPr>
                        <a:t>Chỉ lựa </a:t>
                      </a:r>
                      <a:r>
                        <a:rPr sz="2400" spc="-5">
                          <a:latin typeface="Times New Roman" panose="02020603050405020304" pitchFamily="18" charset="0"/>
                          <a:cs typeface="Times New Roman" panose="02020603050405020304" pitchFamily="18" charset="0"/>
                        </a:rPr>
                        <a:t>chọn </a:t>
                      </a:r>
                      <a:r>
                        <a:rPr sz="2400" b="1" spc="-5">
                          <a:latin typeface="Times New Roman" panose="02020603050405020304" pitchFamily="18" charset="0"/>
                          <a:cs typeface="Times New Roman" panose="02020603050405020304" pitchFamily="18" charset="0"/>
                        </a:rPr>
                        <a:t>chính xác </a:t>
                      </a:r>
                      <a:r>
                        <a:rPr sz="2400" b="1">
                          <a:latin typeface="Times New Roman" panose="02020603050405020304" pitchFamily="18" charset="0"/>
                          <a:cs typeface="Times New Roman" panose="02020603050405020304" pitchFamily="18" charset="0"/>
                        </a:rPr>
                        <a:t>01</a:t>
                      </a:r>
                      <a:r>
                        <a:rPr sz="2400" b="1" spc="-95">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ý</a:t>
                      </a:r>
                      <a:endParaRPr sz="2400">
                        <a:latin typeface="Times New Roman" panose="02020603050405020304" pitchFamily="18" charset="0"/>
                        <a:cs typeface="Times New Roman" panose="02020603050405020304" pitchFamily="18" charset="0"/>
                      </a:endParaRPr>
                    </a:p>
                    <a:p>
                      <a:pPr>
                        <a:lnSpc>
                          <a:spcPct val="100000"/>
                        </a:lnSpc>
                      </a:pPr>
                      <a:r>
                        <a:rPr sz="2400" spc="-5">
                          <a:latin typeface="Times New Roman" panose="02020603050405020304" pitchFamily="18" charset="0"/>
                          <a:cs typeface="Times New Roman" panose="02020603050405020304" pitchFamily="18" charset="0"/>
                        </a:rPr>
                        <a:t>trong 01 câu </a:t>
                      </a:r>
                      <a:r>
                        <a:rPr sz="2400" spc="5">
                          <a:latin typeface="Times New Roman" panose="02020603050405020304" pitchFamily="18" charset="0"/>
                          <a:cs typeface="Times New Roman" panose="02020603050405020304" pitchFamily="18" charset="0"/>
                        </a:rPr>
                        <a:t>hỏi: </a:t>
                      </a:r>
                      <a:r>
                        <a:rPr sz="2400" b="1" spc="-5">
                          <a:latin typeface="Times New Roman" panose="02020603050405020304" pitchFamily="18" charset="0"/>
                          <a:cs typeface="Times New Roman" panose="02020603050405020304" pitchFamily="18" charset="0"/>
                        </a:rPr>
                        <a:t>0,1</a:t>
                      </a:r>
                      <a:r>
                        <a:rPr sz="2400" b="1" spc="-4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điểm</a:t>
                      </a:r>
                      <a:r>
                        <a:rPr sz="2400" spc="-5">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a:p>
                      <a:pPr>
                        <a:lnSpc>
                          <a:spcPct val="100000"/>
                        </a:lnSpc>
                        <a:spcBef>
                          <a:spcPts val="45"/>
                        </a:spcBef>
                      </a:pPr>
                      <a:endParaRPr sz="2400">
                        <a:latin typeface="Times New Roman" panose="02020603050405020304" pitchFamily="18" charset="0"/>
                        <a:cs typeface="Times New Roman" panose="02020603050405020304" pitchFamily="18" charset="0"/>
                      </a:endParaRPr>
                    </a:p>
                    <a:p>
                      <a:pPr marL="170815" indent="-171450">
                        <a:lnSpc>
                          <a:spcPct val="100000"/>
                        </a:lnSpc>
                        <a:buChar char="-"/>
                        <a:tabLst>
                          <a:tab pos="171450" algn="l"/>
                        </a:tabLst>
                      </a:pPr>
                      <a:r>
                        <a:rPr sz="2400">
                          <a:latin typeface="Times New Roman" panose="02020603050405020304" pitchFamily="18" charset="0"/>
                          <a:cs typeface="Times New Roman" panose="02020603050405020304" pitchFamily="18" charset="0"/>
                        </a:rPr>
                        <a:t>Chỉ lựa </a:t>
                      </a:r>
                      <a:r>
                        <a:rPr sz="2400" spc="-5">
                          <a:latin typeface="Times New Roman" panose="02020603050405020304" pitchFamily="18" charset="0"/>
                          <a:cs typeface="Times New Roman" panose="02020603050405020304" pitchFamily="18" charset="0"/>
                        </a:rPr>
                        <a:t>chọn </a:t>
                      </a:r>
                      <a:r>
                        <a:rPr sz="2400" b="1" spc="-5">
                          <a:latin typeface="Times New Roman" panose="02020603050405020304" pitchFamily="18" charset="0"/>
                          <a:cs typeface="Times New Roman" panose="02020603050405020304" pitchFamily="18" charset="0"/>
                        </a:rPr>
                        <a:t>chính xác </a:t>
                      </a:r>
                      <a:r>
                        <a:rPr sz="2400" b="1">
                          <a:latin typeface="Times New Roman" panose="02020603050405020304" pitchFamily="18" charset="0"/>
                          <a:cs typeface="Times New Roman" panose="02020603050405020304" pitchFamily="18" charset="0"/>
                        </a:rPr>
                        <a:t>02</a:t>
                      </a:r>
                      <a:r>
                        <a:rPr sz="2400" b="1" spc="-95">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ý</a:t>
                      </a:r>
                      <a:endParaRPr sz="2400">
                        <a:latin typeface="Times New Roman" panose="02020603050405020304" pitchFamily="18" charset="0"/>
                        <a:cs typeface="Times New Roman" panose="02020603050405020304" pitchFamily="18" charset="0"/>
                      </a:endParaRPr>
                    </a:p>
                    <a:p>
                      <a:pPr>
                        <a:lnSpc>
                          <a:spcPct val="100000"/>
                        </a:lnSpc>
                      </a:pPr>
                      <a:r>
                        <a:rPr sz="2400" spc="-5">
                          <a:latin typeface="Times New Roman" panose="02020603050405020304" pitchFamily="18" charset="0"/>
                          <a:cs typeface="Times New Roman" panose="02020603050405020304" pitchFamily="18" charset="0"/>
                        </a:rPr>
                        <a:t>trong 01 câu </a:t>
                      </a:r>
                      <a:r>
                        <a:rPr sz="2400" spc="5">
                          <a:latin typeface="Times New Roman" panose="02020603050405020304" pitchFamily="18" charset="0"/>
                          <a:cs typeface="Times New Roman" panose="02020603050405020304" pitchFamily="18" charset="0"/>
                        </a:rPr>
                        <a:t>hỏi: </a:t>
                      </a:r>
                      <a:r>
                        <a:rPr sz="2400" b="1" spc="-5">
                          <a:latin typeface="Times New Roman" panose="02020603050405020304" pitchFamily="18" charset="0"/>
                          <a:cs typeface="Times New Roman" panose="02020603050405020304" pitchFamily="18" charset="0"/>
                        </a:rPr>
                        <a:t>0,25</a:t>
                      </a:r>
                      <a:r>
                        <a:rPr sz="2400" b="1" spc="-45">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điểm</a:t>
                      </a:r>
                      <a:r>
                        <a:rPr sz="2400">
                          <a:latin typeface="Times New Roman" panose="02020603050405020304" pitchFamily="18" charset="0"/>
                          <a:cs typeface="Times New Roman" panose="02020603050405020304" pitchFamily="18" charset="0"/>
                        </a:rPr>
                        <a:t>.</a:t>
                      </a:r>
                    </a:p>
                    <a:p>
                      <a:pPr>
                        <a:lnSpc>
                          <a:spcPct val="100000"/>
                        </a:lnSpc>
                        <a:spcBef>
                          <a:spcPts val="40"/>
                        </a:spcBef>
                      </a:pPr>
                      <a:endParaRPr sz="2400">
                        <a:latin typeface="Times New Roman" panose="02020603050405020304" pitchFamily="18" charset="0"/>
                        <a:cs typeface="Times New Roman" panose="02020603050405020304" pitchFamily="18" charset="0"/>
                      </a:endParaRPr>
                    </a:p>
                    <a:p>
                      <a:pPr marL="170815" indent="-171450">
                        <a:lnSpc>
                          <a:spcPct val="100000"/>
                        </a:lnSpc>
                        <a:buChar char="-"/>
                        <a:tabLst>
                          <a:tab pos="171450" algn="l"/>
                        </a:tabLst>
                      </a:pPr>
                      <a:r>
                        <a:rPr sz="2400">
                          <a:latin typeface="Times New Roman" panose="02020603050405020304" pitchFamily="18" charset="0"/>
                          <a:cs typeface="Times New Roman" panose="02020603050405020304" pitchFamily="18" charset="0"/>
                        </a:rPr>
                        <a:t>Chỉ </a:t>
                      </a:r>
                      <a:r>
                        <a:rPr sz="2400" spc="-5">
                          <a:latin typeface="Times New Roman" panose="02020603050405020304" pitchFamily="18" charset="0"/>
                          <a:cs typeface="Times New Roman" panose="02020603050405020304" pitchFamily="18" charset="0"/>
                        </a:rPr>
                        <a:t>lựa chọn </a:t>
                      </a:r>
                      <a:r>
                        <a:rPr sz="2400" b="1" spc="-5">
                          <a:latin typeface="Times New Roman" panose="02020603050405020304" pitchFamily="18" charset="0"/>
                          <a:cs typeface="Times New Roman" panose="02020603050405020304" pitchFamily="18" charset="0"/>
                        </a:rPr>
                        <a:t>chính </a:t>
                      </a:r>
                      <a:r>
                        <a:rPr sz="2400" b="1">
                          <a:latin typeface="Times New Roman" panose="02020603050405020304" pitchFamily="18" charset="0"/>
                          <a:cs typeface="Times New Roman" panose="02020603050405020304" pitchFamily="18" charset="0"/>
                        </a:rPr>
                        <a:t>xác </a:t>
                      </a:r>
                      <a:r>
                        <a:rPr sz="2400" b="1" spc="-5">
                          <a:latin typeface="Times New Roman" panose="02020603050405020304" pitchFamily="18" charset="0"/>
                          <a:cs typeface="Times New Roman" panose="02020603050405020304" pitchFamily="18" charset="0"/>
                        </a:rPr>
                        <a:t>03</a:t>
                      </a:r>
                      <a:r>
                        <a:rPr sz="2400" b="1" spc="-65">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ý</a:t>
                      </a:r>
                      <a:endParaRPr sz="2400">
                        <a:latin typeface="Times New Roman" panose="02020603050405020304" pitchFamily="18" charset="0"/>
                        <a:cs typeface="Times New Roman" panose="02020603050405020304" pitchFamily="18" charset="0"/>
                      </a:endParaRPr>
                    </a:p>
                    <a:p>
                      <a:pPr>
                        <a:lnSpc>
                          <a:spcPct val="100000"/>
                        </a:lnSpc>
                        <a:spcBef>
                          <a:spcPts val="5"/>
                        </a:spcBef>
                      </a:pPr>
                      <a:r>
                        <a:rPr sz="2400" spc="-5">
                          <a:latin typeface="Times New Roman" panose="02020603050405020304" pitchFamily="18" charset="0"/>
                          <a:cs typeface="Times New Roman" panose="02020603050405020304" pitchFamily="18" charset="0"/>
                        </a:rPr>
                        <a:t>trong 01 câu </a:t>
                      </a:r>
                      <a:r>
                        <a:rPr sz="2400" spc="5">
                          <a:latin typeface="Times New Roman" panose="02020603050405020304" pitchFamily="18" charset="0"/>
                          <a:cs typeface="Times New Roman" panose="02020603050405020304" pitchFamily="18" charset="0"/>
                        </a:rPr>
                        <a:t>hỏi: </a:t>
                      </a:r>
                      <a:r>
                        <a:rPr sz="2400" b="1" spc="-5">
                          <a:latin typeface="Times New Roman" panose="02020603050405020304" pitchFamily="18" charset="0"/>
                          <a:cs typeface="Times New Roman" panose="02020603050405020304" pitchFamily="18" charset="0"/>
                        </a:rPr>
                        <a:t>0,5</a:t>
                      </a:r>
                      <a:r>
                        <a:rPr sz="2400" b="1" spc="-4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điểm</a:t>
                      </a:r>
                      <a:r>
                        <a:rPr sz="2400" spc="-5">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a:p>
                      <a:pPr>
                        <a:lnSpc>
                          <a:spcPct val="100000"/>
                        </a:lnSpc>
                        <a:spcBef>
                          <a:spcPts val="40"/>
                        </a:spcBef>
                      </a:pPr>
                      <a:endParaRPr sz="2400">
                        <a:latin typeface="Times New Roman" panose="02020603050405020304" pitchFamily="18" charset="0"/>
                        <a:cs typeface="Times New Roman" panose="02020603050405020304" pitchFamily="18" charset="0"/>
                      </a:endParaRPr>
                    </a:p>
                    <a:p>
                      <a:pPr marL="251460" indent="-252095">
                        <a:lnSpc>
                          <a:spcPct val="100000"/>
                        </a:lnSpc>
                        <a:buChar char="-"/>
                        <a:tabLst>
                          <a:tab pos="251460" algn="l"/>
                          <a:tab pos="252095" algn="l"/>
                        </a:tabLst>
                      </a:pPr>
                      <a:r>
                        <a:rPr sz="2400">
                          <a:latin typeface="Times New Roman" panose="02020603050405020304" pitchFamily="18" charset="0"/>
                          <a:cs typeface="Times New Roman" panose="02020603050405020304" pitchFamily="18" charset="0"/>
                        </a:rPr>
                        <a:t>Lựa </a:t>
                      </a:r>
                      <a:r>
                        <a:rPr sz="2400" spc="-5">
                          <a:latin typeface="Times New Roman" panose="02020603050405020304" pitchFamily="18" charset="0"/>
                          <a:cs typeface="Times New Roman" panose="02020603050405020304" pitchFamily="18" charset="0"/>
                        </a:rPr>
                        <a:t>chọn </a:t>
                      </a:r>
                      <a:r>
                        <a:rPr sz="2400" b="1" spc="-5">
                          <a:latin typeface="Times New Roman" panose="02020603050405020304" pitchFamily="18" charset="0"/>
                          <a:cs typeface="Times New Roman" panose="02020603050405020304" pitchFamily="18" charset="0"/>
                        </a:rPr>
                        <a:t>chính xác cả </a:t>
                      </a:r>
                      <a:r>
                        <a:rPr sz="2400" b="1">
                          <a:latin typeface="Times New Roman" panose="02020603050405020304" pitchFamily="18" charset="0"/>
                          <a:cs typeface="Times New Roman" panose="02020603050405020304" pitchFamily="18" charset="0"/>
                        </a:rPr>
                        <a:t>04</a:t>
                      </a:r>
                      <a:r>
                        <a:rPr sz="2400" b="1" spc="-95">
                          <a:latin typeface="Times New Roman" panose="02020603050405020304" pitchFamily="18" charset="0"/>
                          <a:cs typeface="Times New Roman" panose="02020603050405020304" pitchFamily="18" charset="0"/>
                        </a:rPr>
                        <a:t> </a:t>
                      </a:r>
                      <a:r>
                        <a:rPr sz="2400" b="1">
                          <a:latin typeface="Times New Roman" panose="02020603050405020304" pitchFamily="18" charset="0"/>
                          <a:cs typeface="Times New Roman" panose="02020603050405020304" pitchFamily="18" charset="0"/>
                        </a:rPr>
                        <a:t>ý</a:t>
                      </a:r>
                      <a:endParaRPr sz="2400">
                        <a:latin typeface="Times New Roman" panose="02020603050405020304" pitchFamily="18" charset="0"/>
                        <a:cs typeface="Times New Roman" panose="02020603050405020304" pitchFamily="18" charset="0"/>
                      </a:endParaRPr>
                    </a:p>
                    <a:p>
                      <a:pPr>
                        <a:lnSpc>
                          <a:spcPct val="100000"/>
                        </a:lnSpc>
                        <a:spcBef>
                          <a:spcPts val="5"/>
                        </a:spcBef>
                      </a:pPr>
                      <a:r>
                        <a:rPr sz="2400" spc="-5">
                          <a:latin typeface="Times New Roman" panose="02020603050405020304" pitchFamily="18" charset="0"/>
                          <a:cs typeface="Times New Roman" panose="02020603050405020304" pitchFamily="18" charset="0"/>
                        </a:rPr>
                        <a:t>trong 01 câu </a:t>
                      </a:r>
                      <a:r>
                        <a:rPr sz="2400" spc="5">
                          <a:latin typeface="Times New Roman" panose="02020603050405020304" pitchFamily="18" charset="0"/>
                          <a:cs typeface="Times New Roman" panose="02020603050405020304" pitchFamily="18" charset="0"/>
                        </a:rPr>
                        <a:t>hỏi: </a:t>
                      </a:r>
                      <a:r>
                        <a:rPr sz="2400" b="1" spc="-5">
                          <a:latin typeface="Times New Roman" panose="02020603050405020304" pitchFamily="18" charset="0"/>
                          <a:cs typeface="Times New Roman" panose="02020603050405020304" pitchFamily="18" charset="0"/>
                        </a:rPr>
                        <a:t>1,0</a:t>
                      </a:r>
                      <a:r>
                        <a:rPr sz="2400" b="1" spc="-35">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điểm</a:t>
                      </a:r>
                      <a:r>
                        <a:rPr sz="2400" spc="-5">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a:txBody>
                  <a:tcPr marL="0" marR="0" marT="126364"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pPr>
                      <a:endParaRPr sz="2800">
                        <a:latin typeface="Times New Roman" panose="02020603050405020304" pitchFamily="18" charset="0"/>
                        <a:cs typeface="Times New Roman" panose="02020603050405020304" pitchFamily="18" charset="0"/>
                      </a:endParaRPr>
                    </a:p>
                    <a:p>
                      <a:pPr>
                        <a:lnSpc>
                          <a:spcPct val="100000"/>
                        </a:lnSpc>
                        <a:spcBef>
                          <a:spcPts val="15"/>
                        </a:spcBef>
                      </a:pPr>
                      <a:endParaRPr sz="2400">
                        <a:latin typeface="Times New Roman" panose="02020603050405020304" pitchFamily="18" charset="0"/>
                        <a:cs typeface="Times New Roman" panose="02020603050405020304" pitchFamily="18" charset="0"/>
                      </a:endParaRPr>
                    </a:p>
                    <a:p>
                      <a:pPr marL="148590" marR="133350" algn="ctr">
                        <a:lnSpc>
                          <a:spcPct val="100000"/>
                        </a:lnSpc>
                      </a:pPr>
                      <a:r>
                        <a:rPr sz="2400" b="1" spc="-5">
                          <a:latin typeface="Times New Roman" panose="02020603050405020304" pitchFamily="18" charset="0"/>
                          <a:cs typeface="Times New Roman" panose="02020603050405020304" pitchFamily="18" charset="0"/>
                        </a:rPr>
                        <a:t>Mỗi câu</a:t>
                      </a:r>
                      <a:r>
                        <a:rPr sz="2400" b="1" spc="-9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trả  </a:t>
                      </a:r>
                      <a:r>
                        <a:rPr sz="2400" b="1">
                          <a:latin typeface="Times New Roman" panose="02020603050405020304" pitchFamily="18" charset="0"/>
                          <a:cs typeface="Times New Roman" panose="02020603050405020304" pitchFamily="18" charset="0"/>
                        </a:rPr>
                        <a:t>lời đúng</a:t>
                      </a:r>
                      <a:r>
                        <a:rPr sz="240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0,25</a:t>
                      </a:r>
                      <a:r>
                        <a:rPr sz="2400" b="1" spc="-40">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điểm.</a:t>
                      </a:r>
                      <a:endParaRPr sz="24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3" name="object 3"/>
          <p:cNvSpPr/>
          <p:nvPr/>
        </p:nvSpPr>
        <p:spPr>
          <a:xfrm>
            <a:off x="656120" y="656462"/>
            <a:ext cx="3602609" cy="448703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14900" y="656462"/>
            <a:ext cx="3636645" cy="448703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3" name="object 3"/>
          <p:cNvSpPr/>
          <p:nvPr/>
        </p:nvSpPr>
        <p:spPr>
          <a:xfrm>
            <a:off x="0" y="656462"/>
            <a:ext cx="9143999" cy="448703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pic>
        <p:nvPicPr>
          <p:cNvPr id="4" name="Picture 3">
            <a:extLst>
              <a:ext uri="{FF2B5EF4-FFF2-40B4-BE49-F238E27FC236}">
                <a16:creationId xmlns:a16="http://schemas.microsoft.com/office/drawing/2014/main" id="{26C91819-1F9B-0695-FD97-3201F124675C}"/>
              </a:ext>
            </a:extLst>
          </p:cNvPr>
          <p:cNvPicPr>
            <a:picLocks noChangeAspect="1"/>
          </p:cNvPicPr>
          <p:nvPr/>
        </p:nvPicPr>
        <p:blipFill>
          <a:blip r:embed="rId2"/>
          <a:stretch>
            <a:fillRect/>
          </a:stretch>
        </p:blipFill>
        <p:spPr>
          <a:xfrm>
            <a:off x="0" y="1123950"/>
            <a:ext cx="9144000" cy="32854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3" name="object 3"/>
          <p:cNvSpPr/>
          <p:nvPr/>
        </p:nvSpPr>
        <p:spPr>
          <a:xfrm>
            <a:off x="357565" y="971550"/>
            <a:ext cx="8641172" cy="21907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3" name="object 3"/>
          <p:cNvSpPr/>
          <p:nvPr/>
        </p:nvSpPr>
        <p:spPr>
          <a:xfrm>
            <a:off x="148985" y="713611"/>
            <a:ext cx="8849753" cy="42937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3" name="object 3"/>
          <p:cNvSpPr/>
          <p:nvPr/>
        </p:nvSpPr>
        <p:spPr>
          <a:xfrm>
            <a:off x="578411" y="987602"/>
            <a:ext cx="8267877" cy="26318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4" name="object 4"/>
          <p:cNvSpPr/>
          <p:nvPr/>
        </p:nvSpPr>
        <p:spPr>
          <a:xfrm>
            <a:off x="6178041" y="1189241"/>
            <a:ext cx="2844038" cy="281351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73342" y="1108062"/>
            <a:ext cx="2853690" cy="3024505"/>
          </a:xfrm>
          <a:custGeom>
            <a:avLst/>
            <a:gdLst/>
            <a:ahLst/>
            <a:cxnLst/>
            <a:rect l="l" t="t" r="r" b="b"/>
            <a:pathLst>
              <a:path w="2853690" h="3024504">
                <a:moveTo>
                  <a:pt x="0" y="3024504"/>
                </a:moveTo>
                <a:lnTo>
                  <a:pt x="2853563" y="3024504"/>
                </a:lnTo>
                <a:lnTo>
                  <a:pt x="2853563" y="0"/>
                </a:lnTo>
                <a:lnTo>
                  <a:pt x="0" y="0"/>
                </a:lnTo>
                <a:lnTo>
                  <a:pt x="0" y="3024504"/>
                </a:lnTo>
                <a:close/>
              </a:path>
            </a:pathLst>
          </a:custGeom>
          <a:ln w="9525">
            <a:solidFill>
              <a:srgbClr val="000000"/>
            </a:solidFill>
          </a:ln>
        </p:spPr>
        <p:txBody>
          <a:bodyPr wrap="square" lIns="0" tIns="0" rIns="0" bIns="0" rtlCol="0"/>
          <a:lstStyle/>
          <a:p>
            <a:endParaRPr/>
          </a:p>
        </p:txBody>
      </p:sp>
      <p:sp>
        <p:nvSpPr>
          <p:cNvPr id="6" name="object 6"/>
          <p:cNvSpPr/>
          <p:nvPr/>
        </p:nvSpPr>
        <p:spPr>
          <a:xfrm>
            <a:off x="7135553" y="4538599"/>
            <a:ext cx="1048703" cy="38240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173342" y="4144479"/>
            <a:ext cx="2853690" cy="999490"/>
          </a:xfrm>
          <a:custGeom>
            <a:avLst/>
            <a:gdLst/>
            <a:ahLst/>
            <a:cxnLst/>
            <a:rect l="l" t="t" r="r" b="b"/>
            <a:pathLst>
              <a:path w="2853690" h="999489">
                <a:moveTo>
                  <a:pt x="2853563" y="999020"/>
                </a:moveTo>
                <a:lnTo>
                  <a:pt x="2853563" y="0"/>
                </a:lnTo>
                <a:lnTo>
                  <a:pt x="0" y="0"/>
                </a:lnTo>
                <a:lnTo>
                  <a:pt x="0" y="999020"/>
                </a:lnTo>
              </a:path>
            </a:pathLst>
          </a:custGeom>
          <a:ln w="9524">
            <a:solidFill>
              <a:srgbClr val="000000"/>
            </a:solidFill>
          </a:ln>
        </p:spPr>
        <p:txBody>
          <a:bodyPr wrap="square" lIns="0" tIns="0" rIns="0" bIns="0" rtlCol="0"/>
          <a:lstStyle/>
          <a:p>
            <a:endParaRPr/>
          </a:p>
        </p:txBody>
      </p:sp>
      <p:sp>
        <p:nvSpPr>
          <p:cNvPr id="8" name="object 8"/>
          <p:cNvSpPr/>
          <p:nvPr/>
        </p:nvSpPr>
        <p:spPr>
          <a:xfrm>
            <a:off x="6911975" y="2163445"/>
            <a:ext cx="189483" cy="18948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399781" y="2523870"/>
            <a:ext cx="189484" cy="1894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399781" y="3225673"/>
            <a:ext cx="189484" cy="18961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877556" y="2881757"/>
            <a:ext cx="189484" cy="18948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368918" y="3586098"/>
            <a:ext cx="189483" cy="189484"/>
          </a:xfrm>
          <a:prstGeom prst="rect">
            <a:avLst/>
          </a:prstGeom>
          <a:blipFill>
            <a:blip r:embed="rId4" cstate="print"/>
            <a:stretch>
              <a:fillRect/>
            </a:stretch>
          </a:blipFill>
        </p:spPr>
        <p:txBody>
          <a:bodyPr wrap="square" lIns="0" tIns="0" rIns="0" bIns="0" rtlCol="0"/>
          <a:lstStyle/>
          <a:p>
            <a:endParaRPr/>
          </a:p>
        </p:txBody>
      </p:sp>
      <p:sp>
        <p:nvSpPr>
          <p:cNvPr id="14" name="TextBox 13">
            <a:extLst>
              <a:ext uri="{FF2B5EF4-FFF2-40B4-BE49-F238E27FC236}">
                <a16:creationId xmlns:a16="http://schemas.microsoft.com/office/drawing/2014/main" id="{1AC07E46-E144-11F7-EB2D-76E7AEBFA914}"/>
              </a:ext>
            </a:extLst>
          </p:cNvPr>
          <p:cNvSpPr txBox="1"/>
          <p:nvPr/>
        </p:nvSpPr>
        <p:spPr>
          <a:xfrm>
            <a:off x="293846" y="1047533"/>
            <a:ext cx="5573554" cy="3970318"/>
          </a:xfrm>
          <a:prstGeom prst="rect">
            <a:avLst/>
          </a:prstGeom>
          <a:noFill/>
        </p:spPr>
        <p:txBody>
          <a:bodyPr wrap="square">
            <a:spAutoFit/>
          </a:bodyPr>
          <a:lstStyle/>
          <a:p>
            <a:r>
              <a:rPr lang="en-US" sz="2800" b="0" i="0">
                <a:solidFill>
                  <a:srgbClr val="000000"/>
                </a:solidFill>
                <a:effectLst/>
                <a:highlight>
                  <a:srgbClr val="FFFFFF"/>
                </a:highlight>
                <a:latin typeface="Times New Roman" panose="02020603050405020304" pitchFamily="18" charset="0"/>
                <a:cs typeface="Times New Roman" panose="02020603050405020304" pitchFamily="18" charset="0"/>
              </a:rPr>
              <a:t>Phần 1: Câu hỏi trắc nghiệm truyền thống nhiều lựa chọn, (kiểu thi trắc nghiệm này thực ra chính là dạng trắc nghiệm 4 đáp án đã rất quen thuộc). Theo định dạng đề thi tốt nghiệp TNPT Quốc Gia từ năm 2025, các môn Ngoại ngữ chỉ dùng hình thức này. </a:t>
            </a:r>
            <a:r>
              <a:rPr lang="en-US" sz="2800" b="0" i="0">
                <a:solidFill>
                  <a:srgbClr val="FF0000"/>
                </a:solidFill>
                <a:effectLst/>
                <a:highlight>
                  <a:srgbClr val="FFFFFF"/>
                </a:highlight>
                <a:latin typeface="Times New Roman" panose="02020603050405020304" pitchFamily="18" charset="0"/>
                <a:cs typeface="Times New Roman" panose="02020603050405020304" pitchFamily="18" charset="0"/>
              </a:rPr>
              <a:t>Các môn thi trắc nghiệm còn lại sử dụng một phần</a:t>
            </a:r>
            <a:r>
              <a:rPr lang="en-US" sz="2800" b="0" i="0">
                <a:solidFill>
                  <a:srgbClr val="000000"/>
                </a:solidFill>
                <a:effectLst/>
                <a:highlight>
                  <a:srgbClr val="FFFFFF"/>
                </a:highlight>
                <a:latin typeface="Times New Roman" panose="02020603050405020304" pitchFamily="18"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4" name="object 4"/>
          <p:cNvSpPr/>
          <p:nvPr/>
        </p:nvSpPr>
        <p:spPr>
          <a:xfrm>
            <a:off x="6759965" y="1279293"/>
            <a:ext cx="2183616" cy="276350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662801" y="1099070"/>
            <a:ext cx="2392680" cy="2965450"/>
          </a:xfrm>
          <a:custGeom>
            <a:avLst/>
            <a:gdLst/>
            <a:ahLst/>
            <a:cxnLst/>
            <a:rect l="l" t="t" r="r" b="b"/>
            <a:pathLst>
              <a:path w="2392679" h="2965450">
                <a:moveTo>
                  <a:pt x="0" y="2964942"/>
                </a:moveTo>
                <a:lnTo>
                  <a:pt x="2392299" y="2964942"/>
                </a:lnTo>
                <a:lnTo>
                  <a:pt x="2392299" y="0"/>
                </a:lnTo>
                <a:lnTo>
                  <a:pt x="0" y="0"/>
                </a:lnTo>
                <a:lnTo>
                  <a:pt x="0" y="2964942"/>
                </a:lnTo>
                <a:close/>
              </a:path>
            </a:pathLst>
          </a:custGeom>
          <a:ln w="9525">
            <a:solidFill>
              <a:srgbClr val="000000"/>
            </a:solidFill>
          </a:ln>
        </p:spPr>
        <p:txBody>
          <a:bodyPr wrap="square" lIns="0" tIns="0" rIns="0" bIns="0" rtlCol="0"/>
          <a:lstStyle/>
          <a:p>
            <a:endParaRPr/>
          </a:p>
        </p:txBody>
      </p:sp>
      <p:sp>
        <p:nvSpPr>
          <p:cNvPr id="6" name="object 6"/>
          <p:cNvSpPr/>
          <p:nvPr/>
        </p:nvSpPr>
        <p:spPr>
          <a:xfrm>
            <a:off x="6667500" y="4057751"/>
            <a:ext cx="2382774" cy="6158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662801" y="4052989"/>
            <a:ext cx="2392680" cy="625475"/>
          </a:xfrm>
          <a:custGeom>
            <a:avLst/>
            <a:gdLst/>
            <a:ahLst/>
            <a:cxnLst/>
            <a:rect l="l" t="t" r="r" b="b"/>
            <a:pathLst>
              <a:path w="2392679" h="625475">
                <a:moveTo>
                  <a:pt x="0" y="625373"/>
                </a:moveTo>
                <a:lnTo>
                  <a:pt x="2392299" y="625373"/>
                </a:lnTo>
                <a:lnTo>
                  <a:pt x="2392299" y="0"/>
                </a:lnTo>
                <a:lnTo>
                  <a:pt x="0" y="0"/>
                </a:lnTo>
                <a:lnTo>
                  <a:pt x="0" y="625373"/>
                </a:lnTo>
                <a:close/>
              </a:path>
            </a:pathLst>
          </a:custGeom>
          <a:ln w="9525">
            <a:solidFill>
              <a:srgbClr val="000000"/>
            </a:solidFill>
          </a:ln>
        </p:spPr>
        <p:txBody>
          <a:bodyPr wrap="square" lIns="0" tIns="0" rIns="0" bIns="0" rtlCol="0"/>
          <a:lstStyle/>
          <a:p>
            <a:endParaRPr/>
          </a:p>
        </p:txBody>
      </p:sp>
      <p:sp>
        <p:nvSpPr>
          <p:cNvPr id="8" name="object 8"/>
          <p:cNvSpPr/>
          <p:nvPr/>
        </p:nvSpPr>
        <p:spPr>
          <a:xfrm>
            <a:off x="7808086" y="2568829"/>
            <a:ext cx="189484" cy="18948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493886" y="2911729"/>
            <a:ext cx="189484" cy="18948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808086" y="3224910"/>
            <a:ext cx="189484" cy="18948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795386" y="3552952"/>
            <a:ext cx="189484" cy="189484"/>
          </a:xfrm>
          <a:prstGeom prst="rect">
            <a:avLst/>
          </a:prstGeom>
          <a:blipFill>
            <a:blip r:embed="rId4"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F2CCDC67-9BA3-50F4-2ED9-87EAE777013A}"/>
              </a:ext>
            </a:extLst>
          </p:cNvPr>
          <p:cNvSpPr txBox="1"/>
          <p:nvPr/>
        </p:nvSpPr>
        <p:spPr>
          <a:xfrm>
            <a:off x="314348" y="834237"/>
            <a:ext cx="6088242" cy="4154984"/>
          </a:xfrm>
          <a:prstGeom prst="rect">
            <a:avLst/>
          </a:prstGeom>
          <a:noFill/>
        </p:spPr>
        <p:txBody>
          <a:bodyPr wrap="square">
            <a:spAutoFit/>
          </a:bodyPr>
          <a:lstStyle/>
          <a:p>
            <a:r>
              <a:rPr lang="vi-VN" sz="2400" b="0" i="0">
                <a:solidFill>
                  <a:srgbClr val="000000"/>
                </a:solidFill>
                <a:effectLst/>
                <a:highlight>
                  <a:srgbClr val="FFFFFF"/>
                </a:highlight>
                <a:latin typeface="+mj-lt"/>
              </a:rPr>
              <a:t>Phần 2: Câu hỏi trắc nghiệm dạng Đúng/Sai, mỗi câu hỏi có 4 ý, thí sinh phải trả lời Đúng/Sai đối với từng ý của câu hỏi. Hình thức này có cách cho điểm không còn tuyến tính nên để đạt điểm cao học sinh cần có kiến thức toàn diện, trả lời được càng nhiều câu đúng thì điểm càng cao. Sự phân hóa điểm sẽ rất rõ ràng khi chênh lệch 1</a:t>
            </a:r>
            <a:r>
              <a:rPr lang="en-US" sz="2400" b="0" i="0">
                <a:solidFill>
                  <a:srgbClr val="000000"/>
                </a:solidFill>
                <a:effectLst/>
                <a:highlight>
                  <a:srgbClr val="FFFFFF"/>
                </a:highlight>
                <a:latin typeface="+mj-lt"/>
              </a:rPr>
              <a:t>,</a:t>
            </a:r>
            <a:r>
              <a:rPr lang="vi-VN" sz="2400" b="0" i="0">
                <a:solidFill>
                  <a:srgbClr val="000000"/>
                </a:solidFill>
                <a:effectLst/>
                <a:highlight>
                  <a:srgbClr val="FFFFFF"/>
                </a:highlight>
                <a:latin typeface="+mj-lt"/>
              </a:rPr>
              <a:t> 2 câu đúng sai. Biểu điểm cơ bản sẽ tính theo câu đúng. </a:t>
            </a:r>
            <a:r>
              <a:rPr lang="vi-VN" sz="2400" b="0" i="1">
                <a:solidFill>
                  <a:srgbClr val="FF0000"/>
                </a:solidFill>
                <a:effectLst/>
                <a:highlight>
                  <a:srgbClr val="FFFFFF"/>
                </a:highlight>
                <a:latin typeface="+mj-lt"/>
              </a:rPr>
              <a:t>Đúng 1 câu được 0,1 2 câu được 0,25 3 câu được 0,5 và 4 câu thì được trọn vẹn 1 điểm.</a:t>
            </a:r>
            <a:endParaRPr lang="en-US" sz="2400" i="1">
              <a:solidFill>
                <a:srgbClr val="FF0000"/>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0" y="7238"/>
            <a:ext cx="1351661" cy="20662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66586" y="3599116"/>
            <a:ext cx="3177413" cy="15443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530592" y="714"/>
            <a:ext cx="1613407" cy="16168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3956977"/>
            <a:ext cx="1229741" cy="11865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021835" y="1028700"/>
            <a:ext cx="1628648" cy="54863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021073" y="1513586"/>
            <a:ext cx="1396365" cy="0"/>
          </a:xfrm>
          <a:custGeom>
            <a:avLst/>
            <a:gdLst/>
            <a:ahLst/>
            <a:cxnLst/>
            <a:rect l="l" t="t" r="r" b="b"/>
            <a:pathLst>
              <a:path w="1396364">
                <a:moveTo>
                  <a:pt x="0" y="0"/>
                </a:moveTo>
                <a:lnTo>
                  <a:pt x="1395984" y="0"/>
                </a:lnTo>
              </a:path>
            </a:pathLst>
          </a:custGeom>
          <a:ln w="10667">
            <a:solidFill>
              <a:srgbClr val="6C2107"/>
            </a:solidFill>
          </a:ln>
        </p:spPr>
        <p:txBody>
          <a:bodyPr wrap="square" lIns="0" tIns="0" rIns="0" bIns="0" rtlCol="0"/>
          <a:lstStyle/>
          <a:p>
            <a:endParaRPr/>
          </a:p>
        </p:txBody>
      </p:sp>
      <p:sp>
        <p:nvSpPr>
          <p:cNvPr id="9" name="object 9"/>
          <p:cNvSpPr/>
          <p:nvPr/>
        </p:nvSpPr>
        <p:spPr>
          <a:xfrm>
            <a:off x="5417820" y="1028700"/>
            <a:ext cx="249936" cy="548639"/>
          </a:xfrm>
          <a:prstGeom prst="rect">
            <a:avLst/>
          </a:prstGeom>
          <a:blipFill>
            <a:blip r:embed="rId7"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64286" y="1564068"/>
            <a:ext cx="8432165" cy="2002155"/>
          </a:xfrm>
          <a:prstGeom prst="rect">
            <a:avLst/>
          </a:prstGeom>
        </p:spPr>
        <p:txBody>
          <a:bodyPr vert="horz" wrap="square" lIns="0" tIns="12700" rIns="0" bIns="0" rtlCol="0">
            <a:spAutoFit/>
          </a:bodyPr>
          <a:lstStyle/>
          <a:p>
            <a:pPr marL="12700" marR="5080" algn="ctr">
              <a:lnSpc>
                <a:spcPct val="120100"/>
              </a:lnSpc>
              <a:spcBef>
                <a:spcPts val="100"/>
              </a:spcBef>
            </a:pPr>
            <a:r>
              <a:rPr sz="3600" spc="-5">
                <a:solidFill>
                  <a:srgbClr val="FF0000"/>
                </a:solidFill>
              </a:rPr>
              <a:t>TỔNG QUAN </a:t>
            </a:r>
            <a:r>
              <a:rPr sz="3600">
                <a:solidFill>
                  <a:srgbClr val="FF0000"/>
                </a:solidFill>
              </a:rPr>
              <a:t>VỀ </a:t>
            </a:r>
            <a:r>
              <a:rPr sz="3600" spc="-5">
                <a:solidFill>
                  <a:srgbClr val="FF0000"/>
                </a:solidFill>
              </a:rPr>
              <a:t>BIÊN SOẠN </a:t>
            </a:r>
            <a:r>
              <a:rPr sz="3600">
                <a:solidFill>
                  <a:srgbClr val="FF0000"/>
                </a:solidFill>
              </a:rPr>
              <a:t>ĐỀ</a:t>
            </a:r>
            <a:r>
              <a:rPr sz="3600" spc="-105">
                <a:solidFill>
                  <a:srgbClr val="FF0000"/>
                </a:solidFill>
              </a:rPr>
              <a:t> </a:t>
            </a:r>
            <a:r>
              <a:rPr sz="3600" spc="-5">
                <a:solidFill>
                  <a:srgbClr val="FF0000"/>
                </a:solidFill>
              </a:rPr>
              <a:t>KIỂM  TRA THEO </a:t>
            </a:r>
            <a:r>
              <a:rPr sz="3600">
                <a:solidFill>
                  <a:srgbClr val="FF0000"/>
                </a:solidFill>
              </a:rPr>
              <a:t>ĐỊNH </a:t>
            </a:r>
            <a:r>
              <a:rPr sz="3600" spc="-10">
                <a:solidFill>
                  <a:srgbClr val="FF0000"/>
                </a:solidFill>
              </a:rPr>
              <a:t>HƯỚNG </a:t>
            </a:r>
            <a:r>
              <a:rPr sz="3600" spc="-5">
                <a:solidFill>
                  <a:srgbClr val="FF0000"/>
                </a:solidFill>
              </a:rPr>
              <a:t>CHƯƠNG  TRÌNH GIÁO DỤC</a:t>
            </a:r>
            <a:r>
              <a:rPr sz="3600" spc="-40">
                <a:solidFill>
                  <a:srgbClr val="FF0000"/>
                </a:solidFill>
              </a:rPr>
              <a:t> </a:t>
            </a:r>
            <a:r>
              <a:rPr sz="3600">
                <a:solidFill>
                  <a:srgbClr val="FF0000"/>
                </a:solidFill>
              </a:rPr>
              <a:t>2018.</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pic>
        <p:nvPicPr>
          <p:cNvPr id="3" name="Picture 2">
            <a:extLst>
              <a:ext uri="{FF2B5EF4-FFF2-40B4-BE49-F238E27FC236}">
                <a16:creationId xmlns:a16="http://schemas.microsoft.com/office/drawing/2014/main" id="{0F91F4AA-851E-E826-C6AD-6278AB98422A}"/>
              </a:ext>
            </a:extLst>
          </p:cNvPr>
          <p:cNvPicPr>
            <a:picLocks noChangeAspect="1"/>
          </p:cNvPicPr>
          <p:nvPr/>
        </p:nvPicPr>
        <p:blipFill>
          <a:blip r:embed="rId2"/>
          <a:stretch>
            <a:fillRect/>
          </a:stretch>
        </p:blipFill>
        <p:spPr>
          <a:xfrm>
            <a:off x="838630" y="1587002"/>
            <a:ext cx="7315200" cy="3556498"/>
          </a:xfrm>
          <a:prstGeom prst="rect">
            <a:avLst/>
          </a:prstGeom>
        </p:spPr>
      </p:pic>
      <p:sp>
        <p:nvSpPr>
          <p:cNvPr id="14" name="TextBox 13">
            <a:extLst>
              <a:ext uri="{FF2B5EF4-FFF2-40B4-BE49-F238E27FC236}">
                <a16:creationId xmlns:a16="http://schemas.microsoft.com/office/drawing/2014/main" id="{B2051EF9-6EBA-574C-CF04-59F6B929D078}"/>
              </a:ext>
            </a:extLst>
          </p:cNvPr>
          <p:cNvSpPr txBox="1"/>
          <p:nvPr/>
        </p:nvSpPr>
        <p:spPr>
          <a:xfrm>
            <a:off x="228600" y="709839"/>
            <a:ext cx="8915400" cy="923330"/>
          </a:xfrm>
          <a:prstGeom prst="rect">
            <a:avLst/>
          </a:prstGeom>
          <a:noFill/>
        </p:spPr>
        <p:txBody>
          <a:bodyPr wrap="square">
            <a:spAutoFit/>
          </a:bodyPr>
          <a:lstStyle/>
          <a:p>
            <a:r>
              <a:rPr lang="vi-VN" sz="1800" b="0" i="0">
                <a:solidFill>
                  <a:srgbClr val="000000"/>
                </a:solidFill>
                <a:effectLst/>
                <a:highlight>
                  <a:srgbClr val="FFFFFF"/>
                </a:highlight>
                <a:latin typeface="+mj-lt"/>
              </a:rPr>
              <a:t>Phần </a:t>
            </a:r>
            <a:r>
              <a:rPr lang="en-US" sz="1800" b="0" i="0">
                <a:solidFill>
                  <a:srgbClr val="000000"/>
                </a:solidFill>
                <a:effectLst/>
                <a:highlight>
                  <a:srgbClr val="FFFFFF"/>
                </a:highlight>
                <a:latin typeface="+mj-lt"/>
              </a:rPr>
              <a:t>III</a:t>
            </a:r>
            <a:r>
              <a:rPr lang="vi-VN" sz="1800" b="0" i="0">
                <a:solidFill>
                  <a:srgbClr val="000000"/>
                </a:solidFill>
                <a:effectLst/>
                <a:highlight>
                  <a:srgbClr val="FFFFFF"/>
                </a:highlight>
                <a:latin typeface="+mj-lt"/>
              </a:rPr>
              <a:t>: Hình thức này đòi hỏi thí sinh phải có năng lực, kiến thức kĩ năng chắc chắn, để đưa ra kết quả chính xác cuối cùng vì thế loại bỏ việc sử dụng mưu mẹo chọn đáp án từ các 4 phương án cho trước như của dạng trắc nghiệm cũ.</a:t>
            </a:r>
            <a:endParaRPr lang="en-US" sz="1800">
              <a:latin typeface="+mj-lt"/>
            </a:endParaRPr>
          </a:p>
        </p:txBody>
      </p:sp>
    </p:spTree>
    <p:extLst>
      <p:ext uri="{BB962C8B-B14F-4D97-AF65-F5344CB8AC3E}">
        <p14:creationId xmlns:p14="http://schemas.microsoft.com/office/powerpoint/2010/main" val="1626555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976" y="62560"/>
            <a:ext cx="3818254" cy="514350"/>
          </a:xfrm>
          <a:prstGeom prst="rect">
            <a:avLst/>
          </a:prstGeom>
        </p:spPr>
        <p:txBody>
          <a:bodyPr vert="horz" wrap="square" lIns="0" tIns="13335" rIns="0" bIns="0" rtlCol="0">
            <a:spAutoFit/>
          </a:bodyPr>
          <a:lstStyle/>
          <a:p>
            <a:pPr marL="12700">
              <a:lnSpc>
                <a:spcPct val="100000"/>
              </a:lnSpc>
              <a:spcBef>
                <a:spcPts val="105"/>
              </a:spcBef>
            </a:pPr>
            <a:r>
              <a:rPr sz="3200"/>
              <a:t>4. Mẫu </a:t>
            </a:r>
            <a:r>
              <a:rPr sz="3200" spc="-5"/>
              <a:t>phiếu</a:t>
            </a:r>
            <a:r>
              <a:rPr sz="3200" spc="-95"/>
              <a:t> </a:t>
            </a:r>
            <a:r>
              <a:rPr sz="3200" spc="-5"/>
              <a:t>TLTN</a:t>
            </a:r>
            <a:endParaRPr sz="3200"/>
          </a:p>
        </p:txBody>
      </p:sp>
      <p:sp>
        <p:nvSpPr>
          <p:cNvPr id="4" name="object 4"/>
          <p:cNvSpPr/>
          <p:nvPr/>
        </p:nvSpPr>
        <p:spPr>
          <a:xfrm>
            <a:off x="5130800" y="819118"/>
            <a:ext cx="3961937" cy="418513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26101" y="738949"/>
            <a:ext cx="3998595" cy="4289425"/>
          </a:xfrm>
          <a:custGeom>
            <a:avLst/>
            <a:gdLst/>
            <a:ahLst/>
            <a:cxnLst/>
            <a:rect l="l" t="t" r="r" b="b"/>
            <a:pathLst>
              <a:path w="3998595" h="4289425">
                <a:moveTo>
                  <a:pt x="0" y="4288917"/>
                </a:moveTo>
                <a:lnTo>
                  <a:pt x="3998341" y="4288917"/>
                </a:lnTo>
                <a:lnTo>
                  <a:pt x="3998341" y="0"/>
                </a:lnTo>
                <a:lnTo>
                  <a:pt x="0" y="0"/>
                </a:lnTo>
                <a:lnTo>
                  <a:pt x="0" y="4288917"/>
                </a:lnTo>
                <a:close/>
              </a:path>
            </a:pathLst>
          </a:custGeom>
          <a:ln w="9525">
            <a:solidFill>
              <a:srgbClr val="000000"/>
            </a:solidFill>
          </a:ln>
        </p:spPr>
        <p:txBody>
          <a:bodyPr wrap="square" lIns="0" tIns="0" rIns="0" bIns="0" rtlCol="0"/>
          <a:lstStyle/>
          <a:p>
            <a:endParaRPr/>
          </a:p>
        </p:txBody>
      </p:sp>
      <p:sp>
        <p:nvSpPr>
          <p:cNvPr id="6" name="object 6"/>
          <p:cNvSpPr/>
          <p:nvPr/>
        </p:nvSpPr>
        <p:spPr>
          <a:xfrm>
            <a:off x="5697854" y="1810385"/>
            <a:ext cx="164084" cy="16408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08395" y="2046604"/>
            <a:ext cx="164083" cy="16408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475095" y="3420490"/>
            <a:ext cx="164083" cy="16408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964554" y="2489707"/>
            <a:ext cx="164084" cy="16408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082915" y="2037969"/>
            <a:ext cx="164083" cy="16408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26756" y="2483104"/>
            <a:ext cx="164084" cy="16408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8346693" y="3376548"/>
            <a:ext cx="164083" cy="164210"/>
          </a:xfrm>
          <a:prstGeom prst="rect">
            <a:avLst/>
          </a:prstGeom>
          <a:blipFill>
            <a:blip r:embed="rId7" cstate="print"/>
            <a:stretch>
              <a:fillRect/>
            </a:stretch>
          </a:blipFill>
        </p:spPr>
        <p:txBody>
          <a:bodyPr wrap="square" lIns="0" tIns="0" rIns="0" bIns="0" rtlCol="0"/>
          <a:lstStyle/>
          <a:p>
            <a:endParaRPr/>
          </a:p>
        </p:txBody>
      </p:sp>
      <p:sp>
        <p:nvSpPr>
          <p:cNvPr id="18" name="TextBox 17">
            <a:extLst>
              <a:ext uri="{FF2B5EF4-FFF2-40B4-BE49-F238E27FC236}">
                <a16:creationId xmlns:a16="http://schemas.microsoft.com/office/drawing/2014/main" id="{A3FE777E-D5F3-39A5-313E-A36E564E04F4}"/>
              </a:ext>
            </a:extLst>
          </p:cNvPr>
          <p:cNvSpPr txBox="1"/>
          <p:nvPr/>
        </p:nvSpPr>
        <p:spPr>
          <a:xfrm>
            <a:off x="-23084" y="889650"/>
            <a:ext cx="4980277" cy="4401205"/>
          </a:xfrm>
          <a:prstGeom prst="rect">
            <a:avLst/>
          </a:prstGeom>
          <a:noFill/>
        </p:spPr>
        <p:txBody>
          <a:bodyPr wrap="square">
            <a:spAutoFit/>
          </a:bodyPr>
          <a:lstStyle/>
          <a:p>
            <a:pPr algn="just"/>
            <a:r>
              <a:rPr lang="vi-VN" sz="2000" b="0" i="0">
                <a:solidFill>
                  <a:srgbClr val="000000"/>
                </a:solidFill>
                <a:effectLst/>
                <a:highlight>
                  <a:srgbClr val="FFFFFF"/>
                </a:highlight>
                <a:latin typeface="+mj-lt"/>
              </a:rPr>
              <a:t>Ở dạng bài tập này thí sinh sẽ biểu diễn đáp án (tối đa 4 ký tự bao gồm cả dấu (-), dấu (,) và các chữ số tương ứng với 4 cột từ trái sang phải. </a:t>
            </a:r>
            <a:endParaRPr lang="en-US" sz="2000" b="0" i="0">
              <a:solidFill>
                <a:srgbClr val="000000"/>
              </a:solidFill>
              <a:effectLst/>
              <a:highlight>
                <a:srgbClr val="FFFFFF"/>
              </a:highlight>
              <a:latin typeface="+mj-lt"/>
            </a:endParaRPr>
          </a:p>
          <a:p>
            <a:r>
              <a:rPr lang="vi-VN" sz="2000" b="0" i="0">
                <a:solidFill>
                  <a:srgbClr val="000000"/>
                </a:solidFill>
                <a:effectLst/>
                <a:highlight>
                  <a:srgbClr val="FFFFFF"/>
                </a:highlight>
                <a:latin typeface="+mj-lt"/>
              </a:rPr>
              <a:t>Các ô cột dư về phía bên phải sẽ để trống nếu không cần tô.</a:t>
            </a:r>
            <a:br>
              <a:rPr lang="vi-VN" sz="2000">
                <a:latin typeface="+mj-lt"/>
              </a:rPr>
            </a:br>
            <a:r>
              <a:rPr lang="vi-VN" sz="2000" b="0" i="0">
                <a:solidFill>
                  <a:srgbClr val="000000"/>
                </a:solidFill>
                <a:effectLst/>
                <a:highlight>
                  <a:srgbClr val="FFFFFF"/>
                </a:highlight>
                <a:latin typeface="+mj-lt"/>
              </a:rPr>
              <a:t>Ví dụ</a:t>
            </a:r>
            <a:r>
              <a:rPr lang="en-US" sz="2000" b="0" i="0">
                <a:solidFill>
                  <a:srgbClr val="000000"/>
                </a:solidFill>
                <a:effectLst/>
                <a:highlight>
                  <a:srgbClr val="FFFFFF"/>
                </a:highlight>
                <a:latin typeface="+mj-lt"/>
              </a:rPr>
              <a:t>: </a:t>
            </a:r>
            <a:r>
              <a:rPr lang="vi-VN" sz="2000" b="0" i="0">
                <a:solidFill>
                  <a:srgbClr val="000000"/>
                </a:solidFill>
                <a:effectLst/>
                <a:highlight>
                  <a:srgbClr val="FFFFFF"/>
                </a:highlight>
                <a:latin typeface="+mj-lt"/>
              </a:rPr>
              <a:t> </a:t>
            </a:r>
            <a:endParaRPr lang="en-US" sz="2000" b="0" i="0">
              <a:solidFill>
                <a:srgbClr val="000000"/>
              </a:solidFill>
              <a:effectLst/>
              <a:highlight>
                <a:srgbClr val="FFFFFF"/>
              </a:highlight>
              <a:latin typeface="+mj-lt"/>
            </a:endParaRPr>
          </a:p>
          <a:p>
            <a:r>
              <a:rPr lang="en-US" sz="2000">
                <a:solidFill>
                  <a:srgbClr val="000000"/>
                </a:solidFill>
                <a:highlight>
                  <a:srgbClr val="FFFFFF"/>
                </a:highlight>
                <a:latin typeface="+mj-lt"/>
              </a:rPr>
              <a:t>+ </a:t>
            </a:r>
            <a:r>
              <a:rPr lang="vi-VN" sz="2000" b="0" i="1">
                <a:solidFill>
                  <a:srgbClr val="FF0000"/>
                </a:solidFill>
                <a:effectLst/>
                <a:highlight>
                  <a:srgbClr val="FFFFFF"/>
                </a:highlight>
                <a:latin typeface="+mj-lt"/>
              </a:rPr>
              <a:t>đáp án số là -</a:t>
            </a:r>
            <a:r>
              <a:rPr lang="en-US" sz="2000" b="0" i="1">
                <a:solidFill>
                  <a:srgbClr val="FF0000"/>
                </a:solidFill>
                <a:effectLst/>
                <a:highlight>
                  <a:srgbClr val="FFFFFF"/>
                </a:highlight>
                <a:latin typeface="+mj-lt"/>
              </a:rPr>
              <a:t>1,5</a:t>
            </a:r>
            <a:r>
              <a:rPr lang="vi-VN" sz="2000" b="0" i="1">
                <a:solidFill>
                  <a:srgbClr val="FF0000"/>
                </a:solidFill>
                <a:effectLst/>
                <a:highlight>
                  <a:srgbClr val="FFFFFF"/>
                </a:highlight>
                <a:latin typeface="+mj-lt"/>
              </a:rPr>
              <a:t> thì thí sinh sẽ tô cột thứ nhất vào ô dấu -, cột thứ hai là số </a:t>
            </a:r>
            <a:r>
              <a:rPr lang="en-US" sz="2000" b="0" i="1">
                <a:solidFill>
                  <a:srgbClr val="FF0000"/>
                </a:solidFill>
                <a:effectLst/>
                <a:highlight>
                  <a:srgbClr val="FFFFFF"/>
                </a:highlight>
                <a:latin typeface="+mj-lt"/>
              </a:rPr>
              <a:t>1</a:t>
            </a:r>
            <a:r>
              <a:rPr lang="vi-VN" sz="2000" b="0" i="1">
                <a:solidFill>
                  <a:srgbClr val="FF0000"/>
                </a:solidFill>
                <a:effectLst/>
                <a:highlight>
                  <a:srgbClr val="FFFFFF"/>
                </a:highlight>
                <a:latin typeface="+mj-lt"/>
              </a:rPr>
              <a:t>, cột thứ 3 là dấu , và cột cuối cùng là số </a:t>
            </a:r>
            <a:r>
              <a:rPr lang="en-US" sz="2000" b="0" i="1">
                <a:solidFill>
                  <a:srgbClr val="FF0000"/>
                </a:solidFill>
                <a:effectLst/>
                <a:highlight>
                  <a:srgbClr val="FFFFFF"/>
                </a:highlight>
                <a:latin typeface="+mj-lt"/>
              </a:rPr>
              <a:t>5</a:t>
            </a:r>
            <a:r>
              <a:rPr lang="vi-VN" sz="2000" b="0" i="1">
                <a:solidFill>
                  <a:srgbClr val="FF0000"/>
                </a:solidFill>
                <a:effectLst/>
                <a:highlight>
                  <a:srgbClr val="FFFFFF"/>
                </a:highlight>
                <a:latin typeface="+mj-lt"/>
              </a:rPr>
              <a:t>.</a:t>
            </a:r>
            <a:endParaRPr lang="en-US" sz="2000" b="0" i="1">
              <a:solidFill>
                <a:srgbClr val="FF0000"/>
              </a:solidFill>
              <a:effectLst/>
              <a:highlight>
                <a:srgbClr val="FFFFFF"/>
              </a:highlight>
              <a:latin typeface="+mj-lt"/>
            </a:endParaRPr>
          </a:p>
          <a:p>
            <a:r>
              <a:rPr lang="en-US" sz="2000">
                <a:solidFill>
                  <a:srgbClr val="000000"/>
                </a:solidFill>
                <a:highlight>
                  <a:srgbClr val="FFFFFF"/>
                </a:highlight>
                <a:latin typeface="+mj-lt"/>
              </a:rPr>
              <a:t>+ </a:t>
            </a:r>
            <a:r>
              <a:rPr lang="vi-VN" sz="2000" b="0" i="1">
                <a:solidFill>
                  <a:srgbClr val="0000FF"/>
                </a:solidFill>
                <a:effectLst/>
                <a:highlight>
                  <a:srgbClr val="FFFFFF"/>
                </a:highlight>
                <a:latin typeface="+mj-lt"/>
              </a:rPr>
              <a:t>đáp án số là </a:t>
            </a:r>
            <a:r>
              <a:rPr lang="en-US" sz="2000" b="0" i="1">
                <a:solidFill>
                  <a:srgbClr val="0000FF"/>
                </a:solidFill>
                <a:effectLst/>
                <a:highlight>
                  <a:srgbClr val="FFFFFF"/>
                </a:highlight>
                <a:latin typeface="+mj-lt"/>
              </a:rPr>
              <a:t>1,5</a:t>
            </a:r>
            <a:r>
              <a:rPr lang="vi-VN" sz="2000" b="0" i="1">
                <a:solidFill>
                  <a:srgbClr val="0000FF"/>
                </a:solidFill>
                <a:effectLst/>
                <a:highlight>
                  <a:srgbClr val="FFFFFF"/>
                </a:highlight>
                <a:latin typeface="+mj-lt"/>
              </a:rPr>
              <a:t> thì thí sinh sẽ</a:t>
            </a:r>
            <a:r>
              <a:rPr lang="en-US" sz="2000" b="0" i="1">
                <a:solidFill>
                  <a:srgbClr val="0000FF"/>
                </a:solidFill>
                <a:effectLst/>
                <a:highlight>
                  <a:srgbClr val="FFFFFF"/>
                </a:highlight>
                <a:latin typeface="+mj-lt"/>
              </a:rPr>
              <a:t>  </a:t>
            </a:r>
            <a:r>
              <a:rPr lang="en-US" sz="2000" b="0" i="1">
                <a:solidFill>
                  <a:srgbClr val="0000FF"/>
                </a:solidFill>
                <a:effectLst/>
                <a:highlight>
                  <a:srgbClr val="FFFFFF"/>
                </a:highlight>
                <a:latin typeface="Times New Roman" panose="02020603050405020304" pitchFamily="18" charset="0"/>
                <a:cs typeface="Times New Roman" panose="02020603050405020304" pitchFamily="18" charset="0"/>
              </a:rPr>
              <a:t>không</a:t>
            </a:r>
            <a:r>
              <a:rPr lang="vi-VN" sz="2000" b="0" i="1">
                <a:solidFill>
                  <a:srgbClr val="0000FF"/>
                </a:solidFill>
                <a:effectLst/>
                <a:highlight>
                  <a:srgbClr val="FFFFFF"/>
                </a:highlight>
                <a:latin typeface="Times New Roman" panose="02020603050405020304" pitchFamily="18" charset="0"/>
                <a:cs typeface="Times New Roman" panose="02020603050405020304" pitchFamily="18" charset="0"/>
              </a:rPr>
              <a:t> </a:t>
            </a:r>
            <a:r>
              <a:rPr lang="vi-VN" sz="2000" b="0" i="1">
                <a:solidFill>
                  <a:srgbClr val="0000FF"/>
                </a:solidFill>
                <a:effectLst/>
                <a:highlight>
                  <a:srgbClr val="FFFFFF"/>
                </a:highlight>
                <a:latin typeface="+mj-lt"/>
              </a:rPr>
              <a:t>tô cột thứ nhất , cột thứ hai là số </a:t>
            </a:r>
            <a:r>
              <a:rPr lang="en-US" sz="2000" b="0" i="1">
                <a:solidFill>
                  <a:srgbClr val="0000FF"/>
                </a:solidFill>
                <a:effectLst/>
                <a:highlight>
                  <a:srgbClr val="FFFFFF"/>
                </a:highlight>
                <a:latin typeface="+mj-lt"/>
              </a:rPr>
              <a:t>1</a:t>
            </a:r>
            <a:r>
              <a:rPr lang="vi-VN" sz="2000" b="0" i="1">
                <a:solidFill>
                  <a:srgbClr val="0000FF"/>
                </a:solidFill>
                <a:effectLst/>
                <a:highlight>
                  <a:srgbClr val="FFFFFF"/>
                </a:highlight>
                <a:latin typeface="+mj-lt"/>
              </a:rPr>
              <a:t>, cột thứ 3 là dấu , và cột cuối cùng là số </a:t>
            </a:r>
            <a:r>
              <a:rPr lang="en-US" sz="2000" b="0" i="1">
                <a:solidFill>
                  <a:srgbClr val="0000FF"/>
                </a:solidFill>
                <a:effectLst/>
                <a:highlight>
                  <a:srgbClr val="FFFFFF"/>
                </a:highlight>
                <a:latin typeface="+mj-lt"/>
              </a:rPr>
              <a:t>5</a:t>
            </a:r>
            <a:r>
              <a:rPr lang="vi-VN" sz="2000" b="0" i="1">
                <a:solidFill>
                  <a:srgbClr val="0000FF"/>
                </a:solidFill>
                <a:effectLst/>
                <a:highlight>
                  <a:srgbClr val="FFFFFF"/>
                </a:highlight>
                <a:latin typeface="+mj-lt"/>
              </a:rPr>
              <a:t>.</a:t>
            </a:r>
            <a:endParaRPr lang="en-US" sz="2000" i="1">
              <a:solidFill>
                <a:srgbClr val="0000FF"/>
              </a:solidFill>
              <a:latin typeface="+mj-lt"/>
            </a:endParaRPr>
          </a:p>
          <a:p>
            <a:endParaRPr lang="en-US" sz="2000">
              <a:latin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7530592" y="714"/>
            <a:ext cx="1613407" cy="16168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287" y="7238"/>
            <a:ext cx="9172575" cy="513626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91744" y="484378"/>
            <a:ext cx="8378190" cy="1102995"/>
          </a:xfrm>
          <a:prstGeom prst="rect">
            <a:avLst/>
          </a:prstGeom>
        </p:spPr>
        <p:txBody>
          <a:bodyPr vert="horz" wrap="square" lIns="0" tIns="46990" rIns="0" bIns="0" rtlCol="0">
            <a:spAutoFit/>
          </a:bodyPr>
          <a:lstStyle/>
          <a:p>
            <a:pPr marL="763905" marR="5080" indent="-751840">
              <a:lnSpc>
                <a:spcPts val="4160"/>
              </a:lnSpc>
              <a:spcBef>
                <a:spcPts val="370"/>
              </a:spcBef>
              <a:tabLst>
                <a:tab pos="2682875" algn="l"/>
              </a:tabLst>
            </a:pPr>
            <a:r>
              <a:rPr sz="3600" spc="-5">
                <a:solidFill>
                  <a:srgbClr val="FF0000"/>
                </a:solidFill>
              </a:rPr>
              <a:t>III. XÂY DỰNG CÂU HỎI THEO</a:t>
            </a:r>
            <a:r>
              <a:rPr sz="3600" spc="-80">
                <a:solidFill>
                  <a:srgbClr val="FF0000"/>
                </a:solidFill>
              </a:rPr>
              <a:t> </a:t>
            </a:r>
            <a:r>
              <a:rPr sz="3600">
                <a:solidFill>
                  <a:srgbClr val="FF0000"/>
                </a:solidFill>
              </a:rPr>
              <a:t>ĐỊNH  </a:t>
            </a:r>
            <a:r>
              <a:rPr sz="3600" spc="-10">
                <a:solidFill>
                  <a:srgbClr val="FF0000"/>
                </a:solidFill>
              </a:rPr>
              <a:t>HƯỚNG	</a:t>
            </a:r>
            <a:r>
              <a:rPr sz="3600" spc="-5">
                <a:solidFill>
                  <a:srgbClr val="FF0000"/>
                </a:solidFill>
              </a:rPr>
              <a:t>ĐÁNH </a:t>
            </a:r>
            <a:r>
              <a:rPr sz="3600">
                <a:solidFill>
                  <a:srgbClr val="FF0000"/>
                </a:solidFill>
              </a:rPr>
              <a:t>GIÁ </a:t>
            </a:r>
            <a:r>
              <a:rPr sz="3600" spc="-5">
                <a:solidFill>
                  <a:srgbClr val="FF0000"/>
                </a:solidFill>
              </a:rPr>
              <a:t>NĂNG</a:t>
            </a:r>
            <a:r>
              <a:rPr sz="3600" spc="-50">
                <a:solidFill>
                  <a:srgbClr val="FF0000"/>
                </a:solidFill>
              </a:rPr>
              <a:t> </a:t>
            </a:r>
            <a:r>
              <a:rPr sz="3600" spc="-5">
                <a:solidFill>
                  <a:srgbClr val="FF0000"/>
                </a:solidFill>
              </a:rPr>
              <a:t>LỰC</a:t>
            </a:r>
            <a:endParaRPr sz="3600"/>
          </a:p>
        </p:txBody>
      </p:sp>
      <p:sp>
        <p:nvSpPr>
          <p:cNvPr id="6" name="object 6"/>
          <p:cNvSpPr txBox="1"/>
          <p:nvPr/>
        </p:nvSpPr>
        <p:spPr>
          <a:xfrm>
            <a:off x="215595" y="2234463"/>
            <a:ext cx="7399020" cy="1946910"/>
          </a:xfrm>
          <a:prstGeom prst="rect">
            <a:avLst/>
          </a:prstGeom>
        </p:spPr>
        <p:txBody>
          <a:bodyPr vert="horz" wrap="square" lIns="0" tIns="226060" rIns="0" bIns="0" rtlCol="0">
            <a:spAutoFit/>
          </a:bodyPr>
          <a:lstStyle/>
          <a:p>
            <a:pPr marL="424815" indent="-412750">
              <a:lnSpc>
                <a:spcPct val="100000"/>
              </a:lnSpc>
              <a:spcBef>
                <a:spcPts val="1780"/>
              </a:spcBef>
              <a:buAutoNum type="arabicPeriod"/>
              <a:tabLst>
                <a:tab pos="425450" algn="l"/>
              </a:tabLst>
            </a:pPr>
            <a:r>
              <a:rPr sz="2800">
                <a:latin typeface="Tahoma"/>
                <a:cs typeface="Tahoma"/>
              </a:rPr>
              <a:t>Một </a:t>
            </a:r>
            <a:r>
              <a:rPr sz="2800" spc="-5">
                <a:latin typeface="Tahoma"/>
                <a:cs typeface="Tahoma"/>
              </a:rPr>
              <a:t>số </a:t>
            </a:r>
            <a:r>
              <a:rPr sz="2800" spc="-10">
                <a:latin typeface="Tahoma"/>
                <a:cs typeface="Tahoma"/>
              </a:rPr>
              <a:t>vấn </a:t>
            </a:r>
            <a:r>
              <a:rPr sz="2800" spc="-5">
                <a:latin typeface="Tahoma"/>
                <a:cs typeface="Tahoma"/>
              </a:rPr>
              <a:t>đề về </a:t>
            </a:r>
            <a:r>
              <a:rPr sz="2800" spc="-10">
                <a:latin typeface="Tahoma"/>
                <a:cs typeface="Tahoma"/>
              </a:rPr>
              <a:t>Đánh </a:t>
            </a:r>
            <a:r>
              <a:rPr sz="2800" spc="-5">
                <a:latin typeface="Tahoma"/>
                <a:cs typeface="Tahoma"/>
              </a:rPr>
              <a:t>giá năng</a:t>
            </a:r>
            <a:r>
              <a:rPr sz="2800" spc="60">
                <a:latin typeface="Tahoma"/>
                <a:cs typeface="Tahoma"/>
              </a:rPr>
              <a:t> </a:t>
            </a:r>
            <a:r>
              <a:rPr sz="2800" spc="-5">
                <a:latin typeface="Tahoma"/>
                <a:cs typeface="Tahoma"/>
              </a:rPr>
              <a:t>lực</a:t>
            </a:r>
            <a:endParaRPr sz="2800">
              <a:latin typeface="Tahoma"/>
              <a:cs typeface="Tahoma"/>
            </a:endParaRPr>
          </a:p>
          <a:p>
            <a:pPr marL="455930" indent="-443865">
              <a:lnSpc>
                <a:spcPct val="100000"/>
              </a:lnSpc>
              <a:spcBef>
                <a:spcPts val="1685"/>
              </a:spcBef>
              <a:buAutoNum type="arabicPeriod"/>
              <a:tabLst>
                <a:tab pos="456565" algn="l"/>
              </a:tabLst>
            </a:pPr>
            <a:r>
              <a:rPr sz="2800" b="1" spc="-5">
                <a:solidFill>
                  <a:srgbClr val="0000FF"/>
                </a:solidFill>
                <a:latin typeface="Tahoma"/>
                <a:cs typeface="Tahoma"/>
              </a:rPr>
              <a:t>Năng lực </a:t>
            </a:r>
            <a:r>
              <a:rPr sz="2800" b="1" spc="-10">
                <a:solidFill>
                  <a:srgbClr val="0000FF"/>
                </a:solidFill>
                <a:latin typeface="Tahoma"/>
                <a:cs typeface="Tahoma"/>
              </a:rPr>
              <a:t>hóa học (18 CB/BH năng</a:t>
            </a:r>
            <a:r>
              <a:rPr sz="2800" b="1" spc="110">
                <a:solidFill>
                  <a:srgbClr val="0000FF"/>
                </a:solidFill>
                <a:latin typeface="Tahoma"/>
                <a:cs typeface="Tahoma"/>
              </a:rPr>
              <a:t> </a:t>
            </a:r>
            <a:r>
              <a:rPr sz="2800" b="1" spc="-5">
                <a:solidFill>
                  <a:srgbClr val="0000FF"/>
                </a:solidFill>
                <a:latin typeface="Tahoma"/>
                <a:cs typeface="Tahoma"/>
              </a:rPr>
              <a:t>lực)</a:t>
            </a:r>
            <a:endParaRPr sz="2800">
              <a:latin typeface="Tahoma"/>
              <a:cs typeface="Tahoma"/>
            </a:endParaRPr>
          </a:p>
          <a:p>
            <a:pPr marL="425450" indent="-413384">
              <a:lnSpc>
                <a:spcPct val="100000"/>
              </a:lnSpc>
              <a:spcBef>
                <a:spcPts val="1680"/>
              </a:spcBef>
              <a:buAutoNum type="arabicPeriod"/>
              <a:tabLst>
                <a:tab pos="426084" algn="l"/>
              </a:tabLst>
            </a:pPr>
            <a:r>
              <a:rPr sz="2800" spc="-5">
                <a:latin typeface="Tahoma"/>
                <a:cs typeface="Tahoma"/>
              </a:rPr>
              <a:t>Cấp </a:t>
            </a:r>
            <a:r>
              <a:rPr sz="2800">
                <a:latin typeface="Tahoma"/>
                <a:cs typeface="Tahoma"/>
              </a:rPr>
              <a:t>độ </a:t>
            </a:r>
            <a:r>
              <a:rPr sz="2800" spc="-5">
                <a:latin typeface="Tahoma"/>
                <a:cs typeface="Tahoma"/>
              </a:rPr>
              <a:t>tư duy trong đánh giá môn Hóa</a:t>
            </a:r>
            <a:r>
              <a:rPr sz="2800" spc="30">
                <a:latin typeface="Tahoma"/>
                <a:cs typeface="Tahoma"/>
              </a:rPr>
              <a:t> </a:t>
            </a:r>
            <a:r>
              <a:rPr sz="2800" spc="-5">
                <a:latin typeface="Tahoma"/>
                <a:cs typeface="Tahoma"/>
              </a:rPr>
              <a:t>học</a:t>
            </a:r>
            <a:endParaRPr sz="2800">
              <a:latin typeface="Tahoma"/>
              <a:cs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6428" y="141832"/>
            <a:ext cx="7056120" cy="901700"/>
          </a:xfrm>
          <a:prstGeom prst="rect">
            <a:avLst/>
          </a:prstGeom>
        </p:spPr>
        <p:txBody>
          <a:bodyPr vert="horz" wrap="square" lIns="0" tIns="12065" rIns="0" bIns="0" rtlCol="0">
            <a:spAutoFit/>
          </a:bodyPr>
          <a:lstStyle/>
          <a:p>
            <a:pPr algn="ctr">
              <a:lnSpc>
                <a:spcPts val="3450"/>
              </a:lnSpc>
              <a:spcBef>
                <a:spcPts val="95"/>
              </a:spcBef>
            </a:pPr>
            <a:r>
              <a:rPr sz="2950" i="1" spc="-105">
                <a:solidFill>
                  <a:srgbClr val="FF0000"/>
                </a:solidFill>
                <a:latin typeface="Tahoma"/>
                <a:cs typeface="Tahoma"/>
              </a:rPr>
              <a:t>Một </a:t>
            </a:r>
            <a:r>
              <a:rPr sz="2950" i="1" spc="-95">
                <a:solidFill>
                  <a:srgbClr val="FF0000"/>
                </a:solidFill>
                <a:latin typeface="Tahoma"/>
                <a:cs typeface="Tahoma"/>
              </a:rPr>
              <a:t>câu </a:t>
            </a:r>
            <a:r>
              <a:rPr sz="2950" i="1" spc="-85">
                <a:solidFill>
                  <a:srgbClr val="FF0000"/>
                </a:solidFill>
                <a:latin typeface="Tahoma"/>
                <a:cs typeface="Tahoma"/>
              </a:rPr>
              <a:t>hỏi </a:t>
            </a:r>
            <a:r>
              <a:rPr sz="2950" i="1" spc="-105">
                <a:solidFill>
                  <a:srgbClr val="FF0000"/>
                </a:solidFill>
                <a:latin typeface="Tahoma"/>
                <a:cs typeface="Tahoma"/>
              </a:rPr>
              <a:t>dùng </a:t>
            </a:r>
            <a:r>
              <a:rPr sz="2950" i="1" spc="-95">
                <a:solidFill>
                  <a:srgbClr val="FF0000"/>
                </a:solidFill>
                <a:latin typeface="Tahoma"/>
                <a:cs typeface="Tahoma"/>
              </a:rPr>
              <a:t>để </a:t>
            </a:r>
            <a:r>
              <a:rPr sz="2950" i="1" spc="-110">
                <a:solidFill>
                  <a:srgbClr val="FF0000"/>
                </a:solidFill>
                <a:latin typeface="Tahoma"/>
                <a:cs typeface="Tahoma"/>
              </a:rPr>
              <a:t>ĐGNL </a:t>
            </a:r>
            <a:r>
              <a:rPr sz="2950" i="1" spc="-95">
                <a:solidFill>
                  <a:srgbClr val="FF0000"/>
                </a:solidFill>
                <a:latin typeface="Tahoma"/>
                <a:cs typeface="Tahoma"/>
              </a:rPr>
              <a:t>cần </a:t>
            </a:r>
            <a:r>
              <a:rPr sz="2950" i="1" spc="-100">
                <a:solidFill>
                  <a:srgbClr val="FF0000"/>
                </a:solidFill>
                <a:latin typeface="Tahoma"/>
                <a:cs typeface="Tahoma"/>
              </a:rPr>
              <a:t>đáp</a:t>
            </a:r>
            <a:r>
              <a:rPr sz="2950" i="1" spc="225">
                <a:solidFill>
                  <a:srgbClr val="FF0000"/>
                </a:solidFill>
                <a:latin typeface="Tahoma"/>
                <a:cs typeface="Tahoma"/>
              </a:rPr>
              <a:t> </a:t>
            </a:r>
            <a:r>
              <a:rPr sz="2950" i="1" spc="-110">
                <a:solidFill>
                  <a:srgbClr val="FF0000"/>
                </a:solidFill>
                <a:latin typeface="Tahoma"/>
                <a:cs typeface="Tahoma"/>
              </a:rPr>
              <a:t>ứng</a:t>
            </a:r>
            <a:endParaRPr sz="2950">
              <a:latin typeface="Tahoma"/>
              <a:cs typeface="Tahoma"/>
            </a:endParaRPr>
          </a:p>
          <a:p>
            <a:pPr marL="3175" algn="ctr">
              <a:lnSpc>
                <a:spcPts val="3450"/>
              </a:lnSpc>
            </a:pPr>
            <a:r>
              <a:rPr sz="2950" i="1" spc="-100">
                <a:solidFill>
                  <a:srgbClr val="FF0000"/>
                </a:solidFill>
                <a:latin typeface="Tahoma"/>
                <a:cs typeface="Tahoma"/>
              </a:rPr>
              <a:t>3 </a:t>
            </a:r>
            <a:r>
              <a:rPr sz="2950" i="1" spc="-80">
                <a:solidFill>
                  <a:srgbClr val="FF0000"/>
                </a:solidFill>
                <a:latin typeface="Tahoma"/>
                <a:cs typeface="Tahoma"/>
              </a:rPr>
              <a:t>tiêu </a:t>
            </a:r>
            <a:r>
              <a:rPr sz="2950" i="1" spc="-95">
                <a:solidFill>
                  <a:srgbClr val="FF0000"/>
                </a:solidFill>
                <a:latin typeface="Tahoma"/>
                <a:cs typeface="Tahoma"/>
              </a:rPr>
              <a:t>chí</a:t>
            </a:r>
            <a:r>
              <a:rPr sz="2950" i="1" spc="5">
                <a:solidFill>
                  <a:srgbClr val="FF0000"/>
                </a:solidFill>
                <a:latin typeface="Tahoma"/>
                <a:cs typeface="Tahoma"/>
              </a:rPr>
              <a:t> </a:t>
            </a:r>
            <a:r>
              <a:rPr sz="2950" i="1" spc="-105">
                <a:solidFill>
                  <a:srgbClr val="FF0000"/>
                </a:solidFill>
                <a:latin typeface="Tahoma"/>
                <a:cs typeface="Tahoma"/>
              </a:rPr>
              <a:t>sau:</a:t>
            </a:r>
            <a:endParaRPr sz="2950">
              <a:latin typeface="Tahoma"/>
              <a:cs typeface="Tahoma"/>
            </a:endParaRPr>
          </a:p>
        </p:txBody>
      </p:sp>
      <p:sp>
        <p:nvSpPr>
          <p:cNvPr id="3" name="object 3"/>
          <p:cNvSpPr txBox="1"/>
          <p:nvPr/>
        </p:nvSpPr>
        <p:spPr>
          <a:xfrm>
            <a:off x="78739" y="1441449"/>
            <a:ext cx="8912861" cy="3439795"/>
          </a:xfrm>
          <a:prstGeom prst="rect">
            <a:avLst/>
          </a:prstGeom>
        </p:spPr>
        <p:txBody>
          <a:bodyPr vert="horz" wrap="square" lIns="0" tIns="12065" rIns="0" bIns="0" rtlCol="0">
            <a:spAutoFit/>
          </a:bodyPr>
          <a:lstStyle/>
          <a:p>
            <a:pPr marL="469900" marR="253365" indent="-457200">
              <a:lnSpc>
                <a:spcPct val="100000"/>
              </a:lnSpc>
              <a:spcBef>
                <a:spcPts val="95"/>
              </a:spcBef>
              <a:buClr>
                <a:srgbClr val="000000"/>
              </a:buClr>
              <a:buFont typeface="Wingdings"/>
              <a:buChar char=""/>
              <a:tabLst>
                <a:tab pos="469265" algn="l"/>
                <a:tab pos="469900" algn="l"/>
              </a:tabLst>
            </a:pPr>
            <a:r>
              <a:rPr sz="2800" b="1" spc="-10">
                <a:solidFill>
                  <a:srgbClr val="0000FF"/>
                </a:solidFill>
                <a:latin typeface="Tahoma"/>
                <a:cs typeface="Tahoma"/>
              </a:rPr>
              <a:t>Phù hợp </a:t>
            </a:r>
            <a:r>
              <a:rPr sz="2800" b="1" spc="-5">
                <a:solidFill>
                  <a:srgbClr val="0000FF"/>
                </a:solidFill>
                <a:latin typeface="Tahoma"/>
                <a:cs typeface="Tahoma"/>
              </a:rPr>
              <a:t>với yêu </a:t>
            </a:r>
            <a:r>
              <a:rPr sz="2800" b="1" spc="-10">
                <a:solidFill>
                  <a:srgbClr val="0000FF"/>
                </a:solidFill>
                <a:latin typeface="Tahoma"/>
                <a:cs typeface="Tahoma"/>
              </a:rPr>
              <a:t>cầu cần </a:t>
            </a:r>
            <a:r>
              <a:rPr sz="2800" b="1" spc="-5">
                <a:solidFill>
                  <a:srgbClr val="0000FF"/>
                </a:solidFill>
                <a:latin typeface="Tahoma"/>
                <a:cs typeface="Tahoma"/>
              </a:rPr>
              <a:t>đạt </a:t>
            </a:r>
            <a:r>
              <a:rPr sz="2800" spc="-10">
                <a:latin typeface="Tahoma"/>
                <a:cs typeface="Tahoma"/>
              </a:rPr>
              <a:t>của chương trình  </a:t>
            </a:r>
            <a:r>
              <a:rPr sz="2800" spc="-5">
                <a:latin typeface="Tahoma"/>
                <a:cs typeface="Tahoma"/>
              </a:rPr>
              <a:t>môn </a:t>
            </a:r>
            <a:r>
              <a:rPr sz="2800" spc="-20">
                <a:latin typeface="Tahoma"/>
                <a:cs typeface="Tahoma"/>
              </a:rPr>
              <a:t>học </a:t>
            </a:r>
            <a:r>
              <a:rPr sz="2800" spc="-10">
                <a:latin typeface="Tahoma"/>
                <a:cs typeface="Tahoma"/>
              </a:rPr>
              <a:t>(YCCĐ </a:t>
            </a:r>
            <a:r>
              <a:rPr sz="2800" spc="-5">
                <a:latin typeface="Tahoma"/>
                <a:cs typeface="Tahoma"/>
              </a:rPr>
              <a:t>là văn bản có tính pháp lí. </a:t>
            </a:r>
            <a:endParaRPr lang="en-US" sz="2800" spc="-5">
              <a:latin typeface="Tahoma"/>
              <a:cs typeface="Tahoma"/>
            </a:endParaRPr>
          </a:p>
          <a:p>
            <a:pPr marL="12700" marR="253365">
              <a:lnSpc>
                <a:spcPct val="100000"/>
              </a:lnSpc>
              <a:spcBef>
                <a:spcPts val="95"/>
              </a:spcBef>
              <a:buClr>
                <a:srgbClr val="000000"/>
              </a:buClr>
              <a:tabLst>
                <a:tab pos="469265" algn="l"/>
                <a:tab pos="469900" algn="l"/>
              </a:tabLst>
            </a:pPr>
            <a:r>
              <a:rPr lang="en-US" sz="2800" b="1" spc="-5">
                <a:latin typeface="Tahoma"/>
                <a:cs typeface="Tahoma"/>
              </a:rPr>
              <a:t>              </a:t>
            </a:r>
            <a:r>
              <a:rPr sz="2800" b="1" spc="-5">
                <a:latin typeface="Tahoma"/>
                <a:cs typeface="Tahoma"/>
              </a:rPr>
              <a:t>GV  không được sáng tác thêm</a:t>
            </a:r>
            <a:r>
              <a:rPr sz="2800" b="1" spc="565">
                <a:latin typeface="Tahoma"/>
                <a:cs typeface="Tahoma"/>
              </a:rPr>
              <a:t> </a:t>
            </a:r>
            <a:r>
              <a:rPr sz="2800" b="1" spc="-5">
                <a:latin typeface="Tahoma"/>
                <a:cs typeface="Tahoma"/>
              </a:rPr>
              <a:t>YCCĐ</a:t>
            </a:r>
            <a:r>
              <a:rPr sz="2800" spc="-5">
                <a:latin typeface="Tahoma"/>
                <a:cs typeface="Tahoma"/>
              </a:rPr>
              <a:t>).</a:t>
            </a:r>
            <a:endParaRPr sz="2800">
              <a:latin typeface="Tahoma"/>
              <a:cs typeface="Tahoma"/>
            </a:endParaRPr>
          </a:p>
          <a:p>
            <a:pPr>
              <a:lnSpc>
                <a:spcPct val="100000"/>
              </a:lnSpc>
              <a:spcBef>
                <a:spcPts val="45"/>
              </a:spcBef>
              <a:buFont typeface="Wingdings"/>
              <a:buChar char=""/>
            </a:pPr>
            <a:endParaRPr sz="2750">
              <a:latin typeface="Tahoma"/>
              <a:cs typeface="Tahoma"/>
            </a:endParaRPr>
          </a:p>
          <a:p>
            <a:pPr marL="469900" indent="-457200">
              <a:lnSpc>
                <a:spcPct val="100000"/>
              </a:lnSpc>
              <a:buClr>
                <a:srgbClr val="000000"/>
              </a:buClr>
              <a:buFont typeface="Wingdings"/>
              <a:buChar char=""/>
              <a:tabLst>
                <a:tab pos="469265" algn="l"/>
                <a:tab pos="469900" algn="l"/>
              </a:tabLst>
            </a:pPr>
            <a:r>
              <a:rPr sz="2800" b="1" spc="-10">
                <a:solidFill>
                  <a:srgbClr val="0000FF"/>
                </a:solidFill>
                <a:latin typeface="Tahoma"/>
                <a:cs typeface="Tahoma"/>
              </a:rPr>
              <a:t>Đánh giá </a:t>
            </a:r>
            <a:r>
              <a:rPr sz="2800" b="1" spc="-5">
                <a:solidFill>
                  <a:srgbClr val="0000FF"/>
                </a:solidFill>
                <a:latin typeface="Tahoma"/>
                <a:cs typeface="Tahoma"/>
              </a:rPr>
              <a:t>được 01 </a:t>
            </a:r>
            <a:r>
              <a:rPr sz="2800" b="1" spc="-10">
                <a:solidFill>
                  <a:srgbClr val="0000FF"/>
                </a:solidFill>
                <a:latin typeface="Tahoma"/>
                <a:cs typeface="Tahoma"/>
              </a:rPr>
              <a:t>hoặc </a:t>
            </a:r>
            <a:r>
              <a:rPr sz="2800" b="1" spc="-5">
                <a:solidFill>
                  <a:srgbClr val="0000FF"/>
                </a:solidFill>
                <a:latin typeface="Tahoma"/>
                <a:cs typeface="Tahoma"/>
              </a:rPr>
              <a:t>một số </a:t>
            </a:r>
            <a:r>
              <a:rPr sz="2800" b="1" spc="-10">
                <a:solidFill>
                  <a:srgbClr val="0000FF"/>
                </a:solidFill>
                <a:latin typeface="Tahoma"/>
                <a:cs typeface="Tahoma"/>
              </a:rPr>
              <a:t>chỉ báo </a:t>
            </a:r>
            <a:r>
              <a:rPr sz="2800" spc="-10">
                <a:latin typeface="Tahoma"/>
                <a:cs typeface="Tahoma"/>
              </a:rPr>
              <a:t>của</a:t>
            </a:r>
            <a:r>
              <a:rPr sz="2800" spc="45">
                <a:latin typeface="Tahoma"/>
                <a:cs typeface="Tahoma"/>
              </a:rPr>
              <a:t> </a:t>
            </a:r>
            <a:r>
              <a:rPr sz="2800" b="1" spc="-10">
                <a:latin typeface="Tahoma"/>
                <a:cs typeface="Tahoma"/>
              </a:rPr>
              <a:t>01</a:t>
            </a:r>
            <a:endParaRPr sz="2800">
              <a:latin typeface="Tahoma"/>
              <a:cs typeface="Tahoma"/>
            </a:endParaRPr>
          </a:p>
          <a:p>
            <a:pPr marL="469900">
              <a:lnSpc>
                <a:spcPct val="100000"/>
              </a:lnSpc>
            </a:pPr>
            <a:r>
              <a:rPr sz="2800" b="1" spc="-10">
                <a:latin typeface="Tahoma"/>
                <a:cs typeface="Tahoma"/>
              </a:rPr>
              <a:t>hoặc </a:t>
            </a:r>
            <a:r>
              <a:rPr sz="2800" b="1" spc="-5">
                <a:latin typeface="Tahoma"/>
                <a:cs typeface="Tahoma"/>
              </a:rPr>
              <a:t>một số thành </a:t>
            </a:r>
            <a:r>
              <a:rPr sz="2800" b="1" spc="-10">
                <a:latin typeface="Tahoma"/>
                <a:cs typeface="Tahoma"/>
              </a:rPr>
              <a:t>phần năng</a:t>
            </a:r>
            <a:r>
              <a:rPr sz="2800" b="1" spc="-20">
                <a:latin typeface="Tahoma"/>
                <a:cs typeface="Tahoma"/>
              </a:rPr>
              <a:t> </a:t>
            </a:r>
            <a:r>
              <a:rPr sz="2800" b="1" spc="-25">
                <a:latin typeface="Tahoma"/>
                <a:cs typeface="Tahoma"/>
              </a:rPr>
              <a:t>lực</a:t>
            </a:r>
            <a:r>
              <a:rPr sz="2800" spc="-25">
                <a:latin typeface="Tahoma"/>
                <a:cs typeface="Tahoma"/>
              </a:rPr>
              <a:t>.</a:t>
            </a:r>
            <a:endParaRPr sz="2800">
              <a:latin typeface="Tahoma"/>
              <a:cs typeface="Tahoma"/>
            </a:endParaRPr>
          </a:p>
          <a:p>
            <a:pPr>
              <a:lnSpc>
                <a:spcPct val="100000"/>
              </a:lnSpc>
              <a:spcBef>
                <a:spcPts val="40"/>
              </a:spcBef>
            </a:pPr>
            <a:endParaRPr sz="2750">
              <a:latin typeface="Tahoma"/>
              <a:cs typeface="Tahoma"/>
            </a:endParaRPr>
          </a:p>
          <a:p>
            <a:pPr marL="469900" indent="-457200">
              <a:lnSpc>
                <a:spcPct val="100000"/>
              </a:lnSpc>
              <a:spcBef>
                <a:spcPts val="5"/>
              </a:spcBef>
              <a:buClr>
                <a:srgbClr val="000000"/>
              </a:buClr>
              <a:buFont typeface="Wingdings"/>
              <a:buChar char=""/>
              <a:tabLst>
                <a:tab pos="469265" algn="l"/>
                <a:tab pos="469900" algn="l"/>
              </a:tabLst>
            </a:pPr>
            <a:r>
              <a:rPr sz="2800" b="1" spc="-5">
                <a:solidFill>
                  <a:srgbClr val="0000FF"/>
                </a:solidFill>
                <a:latin typeface="Tahoma"/>
                <a:cs typeface="Tahoma"/>
              </a:rPr>
              <a:t>Có </a:t>
            </a:r>
            <a:r>
              <a:rPr sz="2800" b="1" spc="-10">
                <a:solidFill>
                  <a:srgbClr val="0000FF"/>
                </a:solidFill>
                <a:latin typeface="Tahoma"/>
                <a:cs typeface="Tahoma"/>
              </a:rPr>
              <a:t>cấp </a:t>
            </a:r>
            <a:r>
              <a:rPr sz="2800" b="1" spc="-5">
                <a:solidFill>
                  <a:srgbClr val="0000FF"/>
                </a:solidFill>
                <a:latin typeface="Tahoma"/>
                <a:cs typeface="Tahoma"/>
              </a:rPr>
              <a:t>độ </a:t>
            </a:r>
            <a:r>
              <a:rPr sz="2800" b="1" spc="-10">
                <a:solidFill>
                  <a:srgbClr val="0000FF"/>
                </a:solidFill>
                <a:latin typeface="Tahoma"/>
                <a:cs typeface="Tahoma"/>
              </a:rPr>
              <a:t>tư </a:t>
            </a:r>
            <a:r>
              <a:rPr sz="2800" b="1" spc="-15">
                <a:solidFill>
                  <a:srgbClr val="0000FF"/>
                </a:solidFill>
                <a:latin typeface="Tahoma"/>
                <a:cs typeface="Tahoma"/>
              </a:rPr>
              <a:t>duy </a:t>
            </a:r>
            <a:r>
              <a:rPr sz="2800" b="1" spc="-10">
                <a:solidFill>
                  <a:srgbClr val="0000FF"/>
                </a:solidFill>
                <a:latin typeface="Tahoma"/>
                <a:cs typeface="Tahoma"/>
              </a:rPr>
              <a:t>phù hợp </a:t>
            </a:r>
            <a:r>
              <a:rPr sz="2800" spc="-10">
                <a:latin typeface="Tahoma"/>
                <a:cs typeface="Tahoma"/>
              </a:rPr>
              <a:t>với yêu cầu </a:t>
            </a:r>
            <a:r>
              <a:rPr sz="2800" spc="-5">
                <a:latin typeface="Tahoma"/>
                <a:cs typeface="Tahoma"/>
              </a:rPr>
              <a:t>đánh</a:t>
            </a:r>
            <a:r>
              <a:rPr sz="2800" spc="20">
                <a:latin typeface="Tahoma"/>
                <a:cs typeface="Tahoma"/>
              </a:rPr>
              <a:t> </a:t>
            </a:r>
            <a:r>
              <a:rPr sz="2800" spc="-25">
                <a:latin typeface="Tahoma"/>
                <a:cs typeface="Tahoma"/>
              </a:rPr>
              <a:t>giá.</a:t>
            </a:r>
            <a:endParaRPr sz="2800">
              <a:latin typeface="Tahoma"/>
              <a:cs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p:nvPr/>
        </p:nvSpPr>
        <p:spPr>
          <a:xfrm>
            <a:off x="110744" y="62560"/>
            <a:ext cx="7781925" cy="514350"/>
          </a:xfrm>
          <a:prstGeom prst="rect">
            <a:avLst/>
          </a:prstGeom>
        </p:spPr>
        <p:txBody>
          <a:bodyPr vert="horz" wrap="square" lIns="0" tIns="13335" rIns="0" bIns="0" rtlCol="0">
            <a:spAutoFit/>
          </a:bodyPr>
          <a:lstStyle/>
          <a:p>
            <a:pPr marL="12700">
              <a:lnSpc>
                <a:spcPct val="100000"/>
              </a:lnSpc>
              <a:spcBef>
                <a:spcPts val="105"/>
              </a:spcBef>
            </a:pPr>
            <a:r>
              <a:rPr sz="3200" b="1">
                <a:solidFill>
                  <a:srgbClr val="0000FF"/>
                </a:solidFill>
                <a:latin typeface="Tahoma"/>
                <a:cs typeface="Tahoma"/>
              </a:rPr>
              <a:t>1. </a:t>
            </a:r>
            <a:r>
              <a:rPr sz="3200" b="1" spc="-5">
                <a:solidFill>
                  <a:srgbClr val="0000FF"/>
                </a:solidFill>
                <a:latin typeface="Tahoma"/>
                <a:cs typeface="Tahoma"/>
              </a:rPr>
              <a:t>Một số </a:t>
            </a:r>
            <a:r>
              <a:rPr sz="3200" b="1">
                <a:solidFill>
                  <a:srgbClr val="0000FF"/>
                </a:solidFill>
                <a:latin typeface="Tahoma"/>
                <a:cs typeface="Tahoma"/>
              </a:rPr>
              <a:t>vấn đề về Đánh </a:t>
            </a:r>
            <a:r>
              <a:rPr sz="3200" b="1" spc="-5">
                <a:solidFill>
                  <a:srgbClr val="0000FF"/>
                </a:solidFill>
                <a:latin typeface="Tahoma"/>
                <a:cs typeface="Tahoma"/>
              </a:rPr>
              <a:t>giá </a:t>
            </a:r>
            <a:r>
              <a:rPr sz="3200" b="1">
                <a:solidFill>
                  <a:srgbClr val="0000FF"/>
                </a:solidFill>
                <a:latin typeface="Tahoma"/>
                <a:cs typeface="Tahoma"/>
              </a:rPr>
              <a:t>năng</a:t>
            </a:r>
            <a:r>
              <a:rPr sz="3200" b="1" spc="-100">
                <a:solidFill>
                  <a:srgbClr val="0000FF"/>
                </a:solidFill>
                <a:latin typeface="Tahoma"/>
                <a:cs typeface="Tahoma"/>
              </a:rPr>
              <a:t> </a:t>
            </a:r>
            <a:r>
              <a:rPr sz="3200" b="1">
                <a:solidFill>
                  <a:srgbClr val="0000FF"/>
                </a:solidFill>
                <a:latin typeface="Tahoma"/>
                <a:cs typeface="Tahoma"/>
              </a:rPr>
              <a:t>lực</a:t>
            </a:r>
            <a:endParaRPr sz="3200">
              <a:latin typeface="Tahoma"/>
              <a:cs typeface="Tahoma"/>
            </a:endParaRPr>
          </a:p>
        </p:txBody>
      </p:sp>
      <p:sp>
        <p:nvSpPr>
          <p:cNvPr id="5" name="object 5"/>
          <p:cNvSpPr/>
          <p:nvPr/>
        </p:nvSpPr>
        <p:spPr>
          <a:xfrm>
            <a:off x="77895" y="656590"/>
            <a:ext cx="4062095" cy="551180"/>
          </a:xfrm>
          <a:custGeom>
            <a:avLst/>
            <a:gdLst/>
            <a:ahLst/>
            <a:cxnLst/>
            <a:rect l="l" t="t" r="r" b="b"/>
            <a:pathLst>
              <a:path w="4062095" h="551180">
                <a:moveTo>
                  <a:pt x="3970147" y="0"/>
                </a:moveTo>
                <a:lnTo>
                  <a:pt x="91820" y="0"/>
                </a:lnTo>
                <a:lnTo>
                  <a:pt x="56042" y="7203"/>
                </a:lnTo>
                <a:lnTo>
                  <a:pt x="26860" y="26860"/>
                </a:lnTo>
                <a:lnTo>
                  <a:pt x="7203" y="56042"/>
                </a:lnTo>
                <a:lnTo>
                  <a:pt x="0" y="91821"/>
                </a:lnTo>
                <a:lnTo>
                  <a:pt x="0" y="459104"/>
                </a:lnTo>
                <a:lnTo>
                  <a:pt x="7203" y="494829"/>
                </a:lnTo>
                <a:lnTo>
                  <a:pt x="26860" y="524017"/>
                </a:lnTo>
                <a:lnTo>
                  <a:pt x="56042" y="543704"/>
                </a:lnTo>
                <a:lnTo>
                  <a:pt x="91820" y="550926"/>
                </a:lnTo>
                <a:lnTo>
                  <a:pt x="3970147" y="550926"/>
                </a:lnTo>
                <a:lnTo>
                  <a:pt x="4005925" y="543704"/>
                </a:lnTo>
                <a:lnTo>
                  <a:pt x="4035107" y="524017"/>
                </a:lnTo>
                <a:lnTo>
                  <a:pt x="4054764" y="494829"/>
                </a:lnTo>
                <a:lnTo>
                  <a:pt x="4061967" y="459104"/>
                </a:lnTo>
                <a:lnTo>
                  <a:pt x="4061967" y="91821"/>
                </a:lnTo>
                <a:lnTo>
                  <a:pt x="4054764" y="56042"/>
                </a:lnTo>
                <a:lnTo>
                  <a:pt x="4035107" y="26860"/>
                </a:lnTo>
                <a:lnTo>
                  <a:pt x="4005925" y="7203"/>
                </a:lnTo>
                <a:lnTo>
                  <a:pt x="3970147" y="0"/>
                </a:lnTo>
                <a:close/>
              </a:path>
            </a:pathLst>
          </a:custGeom>
          <a:solidFill>
            <a:srgbClr val="99FFCC"/>
          </a:solidFill>
        </p:spPr>
        <p:txBody>
          <a:bodyPr wrap="square" lIns="0" tIns="0" rIns="0" bIns="0" rtlCol="0"/>
          <a:lstStyle/>
          <a:p>
            <a:endParaRPr/>
          </a:p>
        </p:txBody>
      </p:sp>
      <p:sp>
        <p:nvSpPr>
          <p:cNvPr id="6" name="object 6"/>
          <p:cNvSpPr/>
          <p:nvPr/>
        </p:nvSpPr>
        <p:spPr>
          <a:xfrm>
            <a:off x="57594" y="668273"/>
            <a:ext cx="4062095" cy="551180"/>
          </a:xfrm>
          <a:custGeom>
            <a:avLst/>
            <a:gdLst/>
            <a:ahLst/>
            <a:cxnLst/>
            <a:rect l="l" t="t" r="r" b="b"/>
            <a:pathLst>
              <a:path w="4062095" h="551180">
                <a:moveTo>
                  <a:pt x="0" y="91821"/>
                </a:moveTo>
                <a:lnTo>
                  <a:pt x="7203" y="56042"/>
                </a:lnTo>
                <a:lnTo>
                  <a:pt x="26860" y="26860"/>
                </a:lnTo>
                <a:lnTo>
                  <a:pt x="56042" y="7203"/>
                </a:lnTo>
                <a:lnTo>
                  <a:pt x="91820" y="0"/>
                </a:lnTo>
                <a:lnTo>
                  <a:pt x="3970147" y="0"/>
                </a:lnTo>
                <a:lnTo>
                  <a:pt x="4005925" y="7203"/>
                </a:lnTo>
                <a:lnTo>
                  <a:pt x="4035107" y="26860"/>
                </a:lnTo>
                <a:lnTo>
                  <a:pt x="4054764" y="56042"/>
                </a:lnTo>
                <a:lnTo>
                  <a:pt x="4061967" y="91821"/>
                </a:lnTo>
                <a:lnTo>
                  <a:pt x="4061967" y="459104"/>
                </a:lnTo>
                <a:lnTo>
                  <a:pt x="4054764" y="494829"/>
                </a:lnTo>
                <a:lnTo>
                  <a:pt x="4035107" y="524017"/>
                </a:lnTo>
                <a:lnTo>
                  <a:pt x="4005925" y="543704"/>
                </a:lnTo>
                <a:lnTo>
                  <a:pt x="3970147" y="550926"/>
                </a:lnTo>
                <a:lnTo>
                  <a:pt x="91820" y="550926"/>
                </a:lnTo>
                <a:lnTo>
                  <a:pt x="56042" y="543704"/>
                </a:lnTo>
                <a:lnTo>
                  <a:pt x="26860" y="524017"/>
                </a:lnTo>
                <a:lnTo>
                  <a:pt x="7203" y="494829"/>
                </a:lnTo>
                <a:lnTo>
                  <a:pt x="0" y="459104"/>
                </a:lnTo>
                <a:lnTo>
                  <a:pt x="0" y="91821"/>
                </a:lnTo>
                <a:close/>
              </a:path>
            </a:pathLst>
          </a:custGeom>
          <a:ln w="28575">
            <a:solidFill>
              <a:srgbClr val="648A70"/>
            </a:solidFill>
          </a:ln>
        </p:spPr>
        <p:txBody>
          <a:bodyPr wrap="square" lIns="0" tIns="0" rIns="0" bIns="0" rtlCol="0"/>
          <a:lstStyle/>
          <a:p>
            <a:endParaRPr/>
          </a:p>
        </p:txBody>
      </p:sp>
      <p:sp>
        <p:nvSpPr>
          <p:cNvPr id="7" name="object 7"/>
          <p:cNvSpPr txBox="1"/>
          <p:nvPr/>
        </p:nvSpPr>
        <p:spPr>
          <a:xfrm>
            <a:off x="136144" y="656590"/>
            <a:ext cx="3663315" cy="514350"/>
          </a:xfrm>
          <a:prstGeom prst="rect">
            <a:avLst/>
          </a:prstGeom>
        </p:spPr>
        <p:txBody>
          <a:bodyPr vert="horz" wrap="square" lIns="0" tIns="13335" rIns="0" bIns="0" rtlCol="0">
            <a:spAutoFit/>
          </a:bodyPr>
          <a:lstStyle/>
          <a:p>
            <a:pPr marL="12700">
              <a:lnSpc>
                <a:spcPct val="100000"/>
              </a:lnSpc>
              <a:spcBef>
                <a:spcPts val="105"/>
              </a:spcBef>
            </a:pPr>
            <a:r>
              <a:rPr sz="3200">
                <a:latin typeface="Tahoma"/>
                <a:cs typeface="Tahoma"/>
              </a:rPr>
              <a:t>a. Mục </a:t>
            </a:r>
            <a:r>
              <a:rPr sz="3200" spc="-5">
                <a:latin typeface="Tahoma"/>
                <a:cs typeface="Tahoma"/>
              </a:rPr>
              <a:t>tiêu </a:t>
            </a:r>
            <a:r>
              <a:rPr sz="3200">
                <a:latin typeface="Tahoma"/>
                <a:cs typeface="Tahoma"/>
              </a:rPr>
              <a:t>giáo</a:t>
            </a:r>
            <a:r>
              <a:rPr sz="3200" spc="-50">
                <a:latin typeface="Tahoma"/>
                <a:cs typeface="Tahoma"/>
              </a:rPr>
              <a:t> </a:t>
            </a:r>
            <a:r>
              <a:rPr sz="3200">
                <a:latin typeface="Tahoma"/>
                <a:cs typeface="Tahoma"/>
              </a:rPr>
              <a:t>dục</a:t>
            </a:r>
          </a:p>
        </p:txBody>
      </p:sp>
      <p:pic>
        <p:nvPicPr>
          <p:cNvPr id="9" name="Picture 8">
            <a:extLst>
              <a:ext uri="{FF2B5EF4-FFF2-40B4-BE49-F238E27FC236}">
                <a16:creationId xmlns:a16="http://schemas.microsoft.com/office/drawing/2014/main" id="{A6BB9185-E2AB-72BB-175C-74AEB7CB550A}"/>
              </a:ext>
            </a:extLst>
          </p:cNvPr>
          <p:cNvPicPr>
            <a:picLocks noChangeAspect="1"/>
          </p:cNvPicPr>
          <p:nvPr/>
        </p:nvPicPr>
        <p:blipFill>
          <a:blip r:embed="rId2"/>
          <a:stretch>
            <a:fillRect/>
          </a:stretch>
        </p:blipFill>
        <p:spPr>
          <a:xfrm>
            <a:off x="4419600" y="696290"/>
            <a:ext cx="4311781" cy="4261252"/>
          </a:xfrm>
          <a:prstGeom prst="rect">
            <a:avLst/>
          </a:prstGeom>
        </p:spPr>
      </p:pic>
      <p:sp>
        <p:nvSpPr>
          <p:cNvPr id="10" name="object 7">
            <a:extLst>
              <a:ext uri="{FF2B5EF4-FFF2-40B4-BE49-F238E27FC236}">
                <a16:creationId xmlns:a16="http://schemas.microsoft.com/office/drawing/2014/main" id="{7BF725D4-DDA1-E64C-F692-200F3DB500BB}"/>
              </a:ext>
            </a:extLst>
          </p:cNvPr>
          <p:cNvSpPr txBox="1"/>
          <p:nvPr/>
        </p:nvSpPr>
        <p:spPr>
          <a:xfrm>
            <a:off x="77895" y="1657350"/>
            <a:ext cx="4311781" cy="2501326"/>
          </a:xfrm>
          <a:prstGeom prst="rect">
            <a:avLst/>
          </a:prstGeom>
        </p:spPr>
        <p:txBody>
          <a:bodyPr vert="horz" wrap="square" lIns="0" tIns="13335" rIns="0" bIns="0" rtlCol="0">
            <a:spAutoFit/>
          </a:bodyPr>
          <a:lstStyle/>
          <a:p>
            <a:pPr marL="469900" indent="-457200">
              <a:lnSpc>
                <a:spcPct val="100000"/>
              </a:lnSpc>
              <a:spcBef>
                <a:spcPts val="105"/>
              </a:spcBef>
              <a:buFont typeface="Wingdings" panose="05000000000000000000" pitchFamily="2" charset="2"/>
              <a:buChar char="v"/>
            </a:pPr>
            <a:r>
              <a:rPr lang="en-US" sz="3200">
                <a:solidFill>
                  <a:srgbClr val="0000FF"/>
                </a:solidFill>
                <a:latin typeface="Tahoma"/>
                <a:cs typeface="Tahoma"/>
              </a:rPr>
              <a:t>5 </a:t>
            </a:r>
            <a:r>
              <a:rPr lang="en-US" sz="3200" err="1">
                <a:solidFill>
                  <a:srgbClr val="0000FF"/>
                </a:solidFill>
                <a:latin typeface="Tahoma"/>
                <a:cs typeface="Tahoma"/>
              </a:rPr>
              <a:t>phẩm</a:t>
            </a:r>
            <a:r>
              <a:rPr lang="en-US" sz="3200">
                <a:solidFill>
                  <a:srgbClr val="0000FF"/>
                </a:solidFill>
                <a:latin typeface="Tahoma"/>
                <a:cs typeface="Tahoma"/>
              </a:rPr>
              <a:t> </a:t>
            </a:r>
            <a:r>
              <a:rPr lang="en-US" sz="3200" err="1">
                <a:solidFill>
                  <a:srgbClr val="0000FF"/>
                </a:solidFill>
                <a:latin typeface="Tahoma"/>
                <a:cs typeface="Tahoma"/>
              </a:rPr>
              <a:t>chất</a:t>
            </a:r>
            <a:endParaRPr lang="en-US" sz="3200">
              <a:solidFill>
                <a:srgbClr val="0000FF"/>
              </a:solidFill>
              <a:latin typeface="Tahoma"/>
              <a:cs typeface="Tahoma"/>
            </a:endParaRPr>
          </a:p>
          <a:p>
            <a:pPr marL="12700">
              <a:lnSpc>
                <a:spcPct val="100000"/>
              </a:lnSpc>
              <a:spcBef>
                <a:spcPts val="105"/>
              </a:spcBef>
            </a:pPr>
            <a:endParaRPr lang="en-US" sz="3200">
              <a:solidFill>
                <a:srgbClr val="0000FF"/>
              </a:solidFill>
              <a:latin typeface="Tahoma"/>
              <a:cs typeface="Tahoma"/>
            </a:endParaRPr>
          </a:p>
          <a:p>
            <a:pPr marL="469900" indent="-457200">
              <a:lnSpc>
                <a:spcPct val="100000"/>
              </a:lnSpc>
              <a:spcBef>
                <a:spcPts val="105"/>
              </a:spcBef>
              <a:buFont typeface="Wingdings" panose="05000000000000000000" pitchFamily="2" charset="2"/>
              <a:buChar char="v"/>
            </a:pPr>
            <a:r>
              <a:rPr lang="en-US" sz="3200">
                <a:solidFill>
                  <a:srgbClr val="0000FF"/>
                </a:solidFill>
                <a:latin typeface="Tahoma"/>
                <a:cs typeface="Tahoma"/>
              </a:rPr>
              <a:t>10 </a:t>
            </a:r>
            <a:r>
              <a:rPr lang="en-US" sz="3200" err="1">
                <a:solidFill>
                  <a:srgbClr val="0000FF"/>
                </a:solidFill>
                <a:latin typeface="Tahoma"/>
                <a:cs typeface="Tahoma"/>
              </a:rPr>
              <a:t>năng</a:t>
            </a:r>
            <a:r>
              <a:rPr lang="en-US" sz="3200">
                <a:solidFill>
                  <a:srgbClr val="0000FF"/>
                </a:solidFill>
                <a:latin typeface="Tahoma"/>
                <a:cs typeface="Tahoma"/>
              </a:rPr>
              <a:t> </a:t>
            </a:r>
            <a:r>
              <a:rPr lang="en-US" sz="3200" err="1">
                <a:solidFill>
                  <a:srgbClr val="0000FF"/>
                </a:solidFill>
                <a:latin typeface="Tahoma"/>
                <a:cs typeface="Tahoma"/>
              </a:rPr>
              <a:t>lực</a:t>
            </a:r>
            <a:r>
              <a:rPr lang="en-US" sz="3200">
                <a:solidFill>
                  <a:srgbClr val="0000FF"/>
                </a:solidFill>
                <a:latin typeface="Tahoma"/>
                <a:cs typeface="Tahoma"/>
              </a:rPr>
              <a:t> </a:t>
            </a:r>
            <a:r>
              <a:rPr lang="en-US" sz="3200" err="1">
                <a:solidFill>
                  <a:srgbClr val="0000FF"/>
                </a:solidFill>
                <a:latin typeface="Tahoma"/>
                <a:cs typeface="Tahoma"/>
              </a:rPr>
              <a:t>cốt</a:t>
            </a:r>
            <a:r>
              <a:rPr lang="en-US" sz="3200">
                <a:solidFill>
                  <a:srgbClr val="0000FF"/>
                </a:solidFill>
                <a:latin typeface="Tahoma"/>
                <a:cs typeface="Tahoma"/>
              </a:rPr>
              <a:t> </a:t>
            </a:r>
            <a:r>
              <a:rPr lang="en-US" sz="3200" err="1">
                <a:solidFill>
                  <a:srgbClr val="0000FF"/>
                </a:solidFill>
                <a:latin typeface="Tahoma"/>
                <a:cs typeface="Tahoma"/>
              </a:rPr>
              <a:t>lõi</a:t>
            </a:r>
            <a:r>
              <a:rPr lang="en-US" sz="3200">
                <a:solidFill>
                  <a:srgbClr val="0000FF"/>
                </a:solidFill>
                <a:latin typeface="Tahoma"/>
                <a:cs typeface="Tahoma"/>
              </a:rPr>
              <a:t> </a:t>
            </a:r>
            <a:r>
              <a:rPr lang="en-US" sz="3200" err="1">
                <a:solidFill>
                  <a:srgbClr val="0000FF"/>
                </a:solidFill>
                <a:latin typeface="Tahoma"/>
                <a:cs typeface="Tahoma"/>
              </a:rPr>
              <a:t>học</a:t>
            </a:r>
            <a:r>
              <a:rPr lang="en-US" sz="3200">
                <a:solidFill>
                  <a:srgbClr val="0000FF"/>
                </a:solidFill>
                <a:latin typeface="Tahoma"/>
                <a:cs typeface="Tahoma"/>
              </a:rPr>
              <a:t> </a:t>
            </a:r>
            <a:r>
              <a:rPr lang="en-US" sz="3200" err="1">
                <a:solidFill>
                  <a:srgbClr val="0000FF"/>
                </a:solidFill>
                <a:latin typeface="Tahoma"/>
                <a:cs typeface="Tahoma"/>
              </a:rPr>
              <a:t>sinh</a:t>
            </a:r>
            <a:r>
              <a:rPr lang="en-US" sz="3200">
                <a:solidFill>
                  <a:srgbClr val="0000FF"/>
                </a:solidFill>
                <a:latin typeface="Tahoma"/>
                <a:cs typeface="Tahoma"/>
              </a:rPr>
              <a:t> </a:t>
            </a:r>
            <a:r>
              <a:rPr lang="en-US" sz="3200" err="1">
                <a:solidFill>
                  <a:srgbClr val="0000FF"/>
                </a:solidFill>
                <a:latin typeface="Tahoma"/>
                <a:cs typeface="Tahoma"/>
              </a:rPr>
              <a:t>cần</a:t>
            </a:r>
            <a:r>
              <a:rPr lang="en-US" sz="3200">
                <a:solidFill>
                  <a:srgbClr val="0000FF"/>
                </a:solidFill>
                <a:latin typeface="Tahoma"/>
                <a:cs typeface="Tahoma"/>
              </a:rPr>
              <a:t> </a:t>
            </a:r>
            <a:r>
              <a:rPr lang="en-US" sz="3200" err="1">
                <a:solidFill>
                  <a:srgbClr val="0000FF"/>
                </a:solidFill>
                <a:latin typeface="Tahoma"/>
                <a:cs typeface="Tahoma"/>
              </a:rPr>
              <a:t>đạt</a:t>
            </a:r>
            <a:r>
              <a:rPr lang="en-US" sz="3200">
                <a:solidFill>
                  <a:srgbClr val="0000FF"/>
                </a:solidFill>
                <a:latin typeface="Tahoma"/>
                <a:cs typeface="Tahoma"/>
              </a:rPr>
              <a:t> </a:t>
            </a:r>
            <a:r>
              <a:rPr lang="en-US" sz="3200" err="1">
                <a:solidFill>
                  <a:srgbClr val="0000FF"/>
                </a:solidFill>
                <a:latin typeface="Tahoma"/>
                <a:cs typeface="Tahoma"/>
              </a:rPr>
              <a:t>được</a:t>
            </a:r>
            <a:endParaRPr sz="3200">
              <a:solidFill>
                <a:srgbClr val="0000FF"/>
              </a:solidFill>
              <a:latin typeface="Tahoma"/>
              <a:cs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26390" y="1363535"/>
          <a:ext cx="8850630" cy="3765676"/>
        </p:xfrm>
        <a:graphic>
          <a:graphicData uri="http://schemas.openxmlformats.org/drawingml/2006/table">
            <a:tbl>
              <a:tblPr firstRow="1" bandRow="1">
                <a:tableStyleId>{2D5ABB26-0587-4C30-8999-92F81FD0307C}</a:tableStyleId>
              </a:tblPr>
              <a:tblGrid>
                <a:gridCol w="3679190">
                  <a:extLst>
                    <a:ext uri="{9D8B030D-6E8A-4147-A177-3AD203B41FA5}">
                      <a16:colId xmlns:a16="http://schemas.microsoft.com/office/drawing/2014/main" val="20000"/>
                    </a:ext>
                  </a:extLst>
                </a:gridCol>
                <a:gridCol w="229235">
                  <a:extLst>
                    <a:ext uri="{9D8B030D-6E8A-4147-A177-3AD203B41FA5}">
                      <a16:colId xmlns:a16="http://schemas.microsoft.com/office/drawing/2014/main" val="20001"/>
                    </a:ext>
                  </a:extLst>
                </a:gridCol>
                <a:gridCol w="4942205">
                  <a:extLst>
                    <a:ext uri="{9D8B030D-6E8A-4147-A177-3AD203B41FA5}">
                      <a16:colId xmlns:a16="http://schemas.microsoft.com/office/drawing/2014/main" val="20002"/>
                    </a:ext>
                  </a:extLst>
                </a:gridCol>
              </a:tblGrid>
              <a:tr h="457200">
                <a:tc>
                  <a:txBody>
                    <a:bodyPr/>
                    <a:lstStyle/>
                    <a:p>
                      <a:pPr marL="781685">
                        <a:lnSpc>
                          <a:spcPct val="100000"/>
                        </a:lnSpc>
                        <a:spcBef>
                          <a:spcPts val="350"/>
                        </a:spcBef>
                      </a:pPr>
                      <a:r>
                        <a:rPr sz="2400" b="1">
                          <a:solidFill>
                            <a:srgbClr val="D50092"/>
                          </a:solidFill>
                          <a:latin typeface="Tahoma"/>
                          <a:cs typeface="Tahoma"/>
                        </a:rPr>
                        <a:t>5 </a:t>
                      </a:r>
                      <a:r>
                        <a:rPr sz="2400" b="1" spc="-5">
                          <a:solidFill>
                            <a:srgbClr val="D50092"/>
                          </a:solidFill>
                          <a:latin typeface="Tahoma"/>
                          <a:cs typeface="Tahoma"/>
                        </a:rPr>
                        <a:t>PHẨM</a:t>
                      </a:r>
                      <a:r>
                        <a:rPr sz="2400" b="1" spc="-40">
                          <a:solidFill>
                            <a:srgbClr val="D50092"/>
                          </a:solidFill>
                          <a:latin typeface="Tahoma"/>
                          <a:cs typeface="Tahoma"/>
                        </a:rPr>
                        <a:t> </a:t>
                      </a:r>
                      <a:r>
                        <a:rPr sz="2400" b="1" spc="-10">
                          <a:solidFill>
                            <a:srgbClr val="D50092"/>
                          </a:solidFill>
                          <a:latin typeface="Tahoma"/>
                          <a:cs typeface="Tahoma"/>
                        </a:rPr>
                        <a:t>CHẤT</a:t>
                      </a:r>
                      <a:endParaRPr sz="24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00"/>
                    </a:solidFill>
                  </a:tcPr>
                </a:tc>
                <a:tc>
                  <a:txBody>
                    <a:bodyPr/>
                    <a:lstStyle/>
                    <a:p>
                      <a:pPr>
                        <a:lnSpc>
                          <a:spcPct val="100000"/>
                        </a:lnSpc>
                      </a:pPr>
                      <a:endParaRPr sz="2500">
                        <a:latin typeface="Times New Roman"/>
                        <a:cs typeface="Times New Roman"/>
                      </a:endParaRPr>
                    </a:p>
                  </a:txBody>
                  <a:tcPr marL="0" marR="0" marT="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00AF50"/>
                    </a:solidFill>
                  </a:tcPr>
                </a:tc>
                <a:tc>
                  <a:txBody>
                    <a:bodyPr/>
                    <a:lstStyle/>
                    <a:p>
                      <a:pPr marL="1270" algn="ctr">
                        <a:lnSpc>
                          <a:spcPct val="100000"/>
                        </a:lnSpc>
                        <a:spcBef>
                          <a:spcPts val="350"/>
                        </a:spcBef>
                      </a:pPr>
                      <a:r>
                        <a:rPr sz="2400" b="1">
                          <a:solidFill>
                            <a:srgbClr val="D50092"/>
                          </a:solidFill>
                          <a:latin typeface="Tahoma"/>
                          <a:cs typeface="Tahoma"/>
                        </a:rPr>
                        <a:t>10 NĂNG</a:t>
                      </a:r>
                      <a:r>
                        <a:rPr sz="2400" b="1" spc="-35">
                          <a:solidFill>
                            <a:srgbClr val="D50092"/>
                          </a:solidFill>
                          <a:latin typeface="Tahoma"/>
                          <a:cs typeface="Tahoma"/>
                        </a:rPr>
                        <a:t> </a:t>
                      </a:r>
                      <a:r>
                        <a:rPr sz="2400" b="1" spc="-5">
                          <a:solidFill>
                            <a:srgbClr val="D50092"/>
                          </a:solidFill>
                          <a:latin typeface="Tahoma"/>
                          <a:cs typeface="Tahoma"/>
                        </a:rPr>
                        <a:t>LỰC</a:t>
                      </a:r>
                      <a:endParaRPr sz="24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00"/>
                    </a:solidFill>
                  </a:tcPr>
                </a:tc>
                <a:extLst>
                  <a:ext uri="{0D108BD9-81ED-4DB2-BD59-A6C34878D82A}">
                    <a16:rowId xmlns:a16="http://schemas.microsoft.com/office/drawing/2014/main" val="10000"/>
                  </a:ext>
                </a:extLst>
              </a:tr>
              <a:tr h="3308476">
                <a:tc>
                  <a:txBody>
                    <a:bodyPr/>
                    <a:lstStyle/>
                    <a:p>
                      <a:pPr marL="91440" marR="720090" algn="just">
                        <a:lnSpc>
                          <a:spcPct val="100000"/>
                        </a:lnSpc>
                        <a:spcBef>
                          <a:spcPts val="350"/>
                        </a:spcBef>
                      </a:pPr>
                      <a:r>
                        <a:rPr sz="2400" b="1" spc="-5">
                          <a:latin typeface="Tahoma"/>
                          <a:cs typeface="Tahoma"/>
                        </a:rPr>
                        <a:t>Không phù hợp </a:t>
                      </a:r>
                      <a:r>
                        <a:rPr sz="2400" spc="-5">
                          <a:latin typeface="Tahoma"/>
                          <a:cs typeface="Tahoma"/>
                        </a:rPr>
                        <a:t>với  đánh </a:t>
                      </a:r>
                      <a:r>
                        <a:rPr sz="2400">
                          <a:latin typeface="Tahoma"/>
                          <a:cs typeface="Tahoma"/>
                        </a:rPr>
                        <a:t>giá bằng bài</a:t>
                      </a:r>
                      <a:r>
                        <a:rPr sz="2400" spc="-100">
                          <a:latin typeface="Tahoma"/>
                          <a:cs typeface="Tahoma"/>
                        </a:rPr>
                        <a:t> </a:t>
                      </a:r>
                      <a:r>
                        <a:rPr sz="2400" spc="-5">
                          <a:latin typeface="Tahoma"/>
                          <a:cs typeface="Tahoma"/>
                        </a:rPr>
                        <a:t>thi  trên</a:t>
                      </a:r>
                      <a:r>
                        <a:rPr sz="2400" spc="-15">
                          <a:latin typeface="Tahoma"/>
                          <a:cs typeface="Tahoma"/>
                        </a:rPr>
                        <a:t> </a:t>
                      </a:r>
                      <a:r>
                        <a:rPr sz="2400">
                          <a:latin typeface="Tahoma"/>
                          <a:cs typeface="Tahoma"/>
                        </a:rPr>
                        <a:t>giấy.</a:t>
                      </a: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tc>
                  <a:txBody>
                    <a:bodyPr/>
                    <a:lstStyle/>
                    <a:p>
                      <a:pPr>
                        <a:lnSpc>
                          <a:spcPct val="100000"/>
                        </a:lnSpc>
                      </a:pPr>
                      <a:endParaRPr sz="2500">
                        <a:latin typeface="Times New Roman"/>
                        <a:cs typeface="Times New Roman"/>
                      </a:endParaRPr>
                    </a:p>
                  </a:txBody>
                  <a:tcPr marL="0" marR="0" marT="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00AF50"/>
                    </a:solidFill>
                  </a:tcPr>
                </a:tc>
                <a:tc>
                  <a:txBody>
                    <a:bodyPr/>
                    <a:lstStyle/>
                    <a:p>
                      <a:pPr marL="297815" indent="-207010">
                        <a:lnSpc>
                          <a:spcPct val="100000"/>
                        </a:lnSpc>
                        <a:spcBef>
                          <a:spcPts val="350"/>
                        </a:spcBef>
                        <a:buFont typeface="Tahoma"/>
                        <a:buChar char="-"/>
                        <a:tabLst>
                          <a:tab pos="298450" algn="l"/>
                        </a:tabLst>
                      </a:pPr>
                      <a:r>
                        <a:rPr sz="2400" b="1" spc="-5">
                          <a:latin typeface="Tahoma"/>
                          <a:cs typeface="Tahoma"/>
                        </a:rPr>
                        <a:t>Khó </a:t>
                      </a:r>
                      <a:r>
                        <a:rPr sz="2400" b="1">
                          <a:latin typeface="Tahoma"/>
                          <a:cs typeface="Tahoma"/>
                        </a:rPr>
                        <a:t>đánh </a:t>
                      </a:r>
                      <a:r>
                        <a:rPr sz="2400" b="1" spc="-5">
                          <a:latin typeface="Tahoma"/>
                          <a:cs typeface="Tahoma"/>
                        </a:rPr>
                        <a:t>giá </a:t>
                      </a:r>
                      <a:r>
                        <a:rPr sz="2400" b="1">
                          <a:latin typeface="Tahoma"/>
                          <a:cs typeface="Tahoma"/>
                        </a:rPr>
                        <a:t>đầy đủ </a:t>
                      </a:r>
                      <a:r>
                        <a:rPr sz="2400">
                          <a:latin typeface="Tahoma"/>
                          <a:cs typeface="Tahoma"/>
                        </a:rPr>
                        <a:t>qua</a:t>
                      </a:r>
                      <a:r>
                        <a:rPr sz="2400" spc="-50">
                          <a:latin typeface="Tahoma"/>
                          <a:cs typeface="Tahoma"/>
                        </a:rPr>
                        <a:t> </a:t>
                      </a:r>
                      <a:r>
                        <a:rPr sz="2400">
                          <a:latin typeface="Tahoma"/>
                          <a:cs typeface="Tahoma"/>
                        </a:rPr>
                        <a:t>một</a:t>
                      </a:r>
                    </a:p>
                    <a:p>
                      <a:pPr marL="91440">
                        <a:lnSpc>
                          <a:spcPct val="100000"/>
                        </a:lnSpc>
                        <a:spcBef>
                          <a:spcPts val="5"/>
                        </a:spcBef>
                      </a:pPr>
                      <a:r>
                        <a:rPr sz="2400" spc="-5">
                          <a:latin typeface="Tahoma"/>
                          <a:cs typeface="Tahoma"/>
                        </a:rPr>
                        <a:t>số </a:t>
                      </a:r>
                      <a:r>
                        <a:rPr sz="2400">
                          <a:latin typeface="Tahoma"/>
                          <a:cs typeface="Tahoma"/>
                        </a:rPr>
                        <a:t>bài </a:t>
                      </a:r>
                      <a:r>
                        <a:rPr sz="2400" spc="-5">
                          <a:latin typeface="Tahoma"/>
                          <a:cs typeface="Tahoma"/>
                        </a:rPr>
                        <a:t>thi của </a:t>
                      </a:r>
                      <a:r>
                        <a:rPr sz="2400">
                          <a:latin typeface="Tahoma"/>
                          <a:cs typeface="Tahoma"/>
                        </a:rPr>
                        <a:t>mỗi</a:t>
                      </a:r>
                      <a:r>
                        <a:rPr sz="2400" spc="-35">
                          <a:latin typeface="Tahoma"/>
                          <a:cs typeface="Tahoma"/>
                        </a:rPr>
                        <a:t> </a:t>
                      </a:r>
                      <a:r>
                        <a:rPr sz="2400" spc="-5">
                          <a:latin typeface="Tahoma"/>
                          <a:cs typeface="Tahoma"/>
                        </a:rPr>
                        <a:t>HS.</a:t>
                      </a:r>
                      <a:endParaRPr sz="2400">
                        <a:latin typeface="Tahoma"/>
                        <a:cs typeface="Tahoma"/>
                      </a:endParaRPr>
                    </a:p>
                    <a:p>
                      <a:pPr>
                        <a:lnSpc>
                          <a:spcPct val="100000"/>
                        </a:lnSpc>
                      </a:pPr>
                      <a:endParaRPr sz="2500">
                        <a:latin typeface="Times New Roman"/>
                        <a:cs typeface="Times New Roman"/>
                      </a:endParaRPr>
                    </a:p>
                    <a:p>
                      <a:pPr marL="434975" indent="-344170">
                        <a:lnSpc>
                          <a:spcPct val="100000"/>
                        </a:lnSpc>
                        <a:spcBef>
                          <a:spcPts val="5"/>
                        </a:spcBef>
                        <a:buChar char="-"/>
                        <a:tabLst>
                          <a:tab pos="434975" algn="l"/>
                          <a:tab pos="435609" algn="l"/>
                        </a:tabLst>
                      </a:pPr>
                      <a:r>
                        <a:rPr sz="2400" spc="-5">
                          <a:latin typeface="Tahoma"/>
                          <a:cs typeface="Tahoma"/>
                        </a:rPr>
                        <a:t>Giai đoạn GD </a:t>
                      </a:r>
                      <a:r>
                        <a:rPr sz="2400">
                          <a:latin typeface="Tahoma"/>
                          <a:cs typeface="Tahoma"/>
                        </a:rPr>
                        <a:t>bậc THPT là</a:t>
                      </a:r>
                      <a:r>
                        <a:rPr sz="2400" spc="-55">
                          <a:latin typeface="Tahoma"/>
                          <a:cs typeface="Tahoma"/>
                        </a:rPr>
                        <a:t> </a:t>
                      </a:r>
                      <a:r>
                        <a:rPr sz="2400">
                          <a:latin typeface="Tahoma"/>
                          <a:cs typeface="Tahoma"/>
                        </a:rPr>
                        <a:t>giai</a:t>
                      </a:r>
                    </a:p>
                    <a:p>
                      <a:pPr marL="434975">
                        <a:lnSpc>
                          <a:spcPts val="2855"/>
                        </a:lnSpc>
                      </a:pPr>
                      <a:r>
                        <a:rPr sz="2400">
                          <a:latin typeface="Tahoma"/>
                          <a:cs typeface="Tahoma"/>
                        </a:rPr>
                        <a:t>đoạn </a:t>
                      </a:r>
                      <a:r>
                        <a:rPr sz="2400" spc="-5">
                          <a:latin typeface="Tahoma"/>
                          <a:cs typeface="Tahoma"/>
                        </a:rPr>
                        <a:t>định </a:t>
                      </a:r>
                      <a:r>
                        <a:rPr sz="2400">
                          <a:latin typeface="Tahoma"/>
                          <a:cs typeface="Tahoma"/>
                        </a:rPr>
                        <a:t>hướng nghề</a:t>
                      </a:r>
                      <a:r>
                        <a:rPr sz="2400" spc="-100">
                          <a:latin typeface="Tahoma"/>
                          <a:cs typeface="Tahoma"/>
                        </a:rPr>
                        <a:t> </a:t>
                      </a:r>
                      <a:r>
                        <a:rPr sz="2400">
                          <a:latin typeface="Tahoma"/>
                          <a:cs typeface="Tahoma"/>
                        </a:rPr>
                        <a:t>nghiệp</a:t>
                      </a:r>
                    </a:p>
                    <a:p>
                      <a:pPr marL="91440" marR="542925">
                        <a:lnSpc>
                          <a:spcPts val="2930"/>
                        </a:lnSpc>
                        <a:spcBef>
                          <a:spcPts val="35"/>
                        </a:spcBef>
                      </a:pPr>
                      <a:r>
                        <a:rPr sz="2400">
                          <a:latin typeface="Wingdings"/>
                          <a:cs typeface="Wingdings"/>
                        </a:rPr>
                        <a:t></a:t>
                      </a:r>
                      <a:r>
                        <a:rPr sz="2400">
                          <a:latin typeface="Times New Roman"/>
                          <a:cs typeface="Times New Roman"/>
                        </a:rPr>
                        <a:t> </a:t>
                      </a:r>
                      <a:r>
                        <a:rPr sz="2400">
                          <a:solidFill>
                            <a:srgbClr val="C00000"/>
                          </a:solidFill>
                          <a:latin typeface="Tahoma"/>
                          <a:cs typeface="Tahoma"/>
                        </a:rPr>
                        <a:t>Cần </a:t>
                      </a:r>
                      <a:r>
                        <a:rPr sz="2400" spc="-5">
                          <a:solidFill>
                            <a:srgbClr val="C00000"/>
                          </a:solidFill>
                          <a:latin typeface="Tahoma"/>
                          <a:cs typeface="Tahoma"/>
                        </a:rPr>
                        <a:t>tập trung đánh </a:t>
                      </a:r>
                      <a:r>
                        <a:rPr sz="2400">
                          <a:solidFill>
                            <a:srgbClr val="C00000"/>
                          </a:solidFill>
                          <a:latin typeface="Tahoma"/>
                          <a:cs typeface="Tahoma"/>
                        </a:rPr>
                        <a:t>giá năng  lực </a:t>
                      </a:r>
                      <a:r>
                        <a:rPr sz="2400" spc="-5">
                          <a:solidFill>
                            <a:srgbClr val="C00000"/>
                          </a:solidFill>
                          <a:latin typeface="Tahoma"/>
                          <a:cs typeface="Tahoma"/>
                        </a:rPr>
                        <a:t>đặc thù: </a:t>
                      </a:r>
                      <a:r>
                        <a:rPr sz="2400" b="1" spc="-5">
                          <a:solidFill>
                            <a:srgbClr val="C00000"/>
                          </a:solidFill>
                          <a:latin typeface="Tahoma"/>
                          <a:cs typeface="Tahoma"/>
                        </a:rPr>
                        <a:t>NĂNG LỰC</a:t>
                      </a:r>
                      <a:r>
                        <a:rPr sz="2400" b="1" spc="-55">
                          <a:solidFill>
                            <a:srgbClr val="C00000"/>
                          </a:solidFill>
                          <a:latin typeface="Tahoma"/>
                          <a:cs typeface="Tahoma"/>
                        </a:rPr>
                        <a:t> </a:t>
                      </a:r>
                      <a:r>
                        <a:rPr sz="2400" b="1" spc="-5">
                          <a:solidFill>
                            <a:srgbClr val="C00000"/>
                          </a:solidFill>
                          <a:latin typeface="Tahoma"/>
                          <a:cs typeface="Tahoma"/>
                        </a:rPr>
                        <a:t>HÓA</a:t>
                      </a:r>
                      <a:endParaRPr sz="2400">
                        <a:latin typeface="Tahoma"/>
                        <a:cs typeface="Tahoma"/>
                      </a:endParaRPr>
                    </a:p>
                    <a:p>
                      <a:pPr marL="91440">
                        <a:lnSpc>
                          <a:spcPts val="2775"/>
                        </a:lnSpc>
                      </a:pPr>
                      <a:r>
                        <a:rPr sz="2400" b="1" spc="-5">
                          <a:solidFill>
                            <a:srgbClr val="C00000"/>
                          </a:solidFill>
                          <a:latin typeface="Tahoma"/>
                          <a:cs typeface="Tahoma"/>
                        </a:rPr>
                        <a:t>HỌC </a:t>
                      </a:r>
                      <a:r>
                        <a:rPr sz="2400" b="1" spc="-5">
                          <a:solidFill>
                            <a:srgbClr val="0000FF"/>
                          </a:solidFill>
                          <a:latin typeface="Tahoma"/>
                          <a:cs typeface="Tahoma"/>
                        </a:rPr>
                        <a:t>(sẽ trình </a:t>
                      </a:r>
                      <a:r>
                        <a:rPr sz="2400" b="1">
                          <a:solidFill>
                            <a:srgbClr val="0000FF"/>
                          </a:solidFill>
                          <a:latin typeface="Tahoma"/>
                          <a:cs typeface="Tahoma"/>
                        </a:rPr>
                        <a:t>bày </a:t>
                      </a:r>
                      <a:r>
                        <a:rPr sz="2400" b="1" spc="-5">
                          <a:solidFill>
                            <a:srgbClr val="0000FF"/>
                          </a:solidFill>
                          <a:latin typeface="Tahoma"/>
                          <a:cs typeface="Tahoma"/>
                        </a:rPr>
                        <a:t>cụ </a:t>
                      </a:r>
                      <a:r>
                        <a:rPr sz="2400" b="1">
                          <a:solidFill>
                            <a:srgbClr val="0000FF"/>
                          </a:solidFill>
                          <a:latin typeface="Tahoma"/>
                          <a:cs typeface="Tahoma"/>
                        </a:rPr>
                        <a:t>thể</a:t>
                      </a:r>
                      <a:r>
                        <a:rPr sz="2400" b="1" spc="-50">
                          <a:solidFill>
                            <a:srgbClr val="0000FF"/>
                          </a:solidFill>
                          <a:latin typeface="Tahoma"/>
                          <a:cs typeface="Tahoma"/>
                        </a:rPr>
                        <a:t> </a:t>
                      </a:r>
                      <a:r>
                        <a:rPr sz="2400" b="1">
                          <a:solidFill>
                            <a:srgbClr val="0000FF"/>
                          </a:solidFill>
                          <a:latin typeface="Tahoma"/>
                          <a:cs typeface="Tahoma"/>
                        </a:rPr>
                        <a:t>sau).</a:t>
                      </a:r>
                      <a:endParaRPr sz="24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extLst>
                  <a:ext uri="{0D108BD9-81ED-4DB2-BD59-A6C34878D82A}">
                    <a16:rowId xmlns:a16="http://schemas.microsoft.com/office/drawing/2014/main" val="10001"/>
                  </a:ext>
                </a:extLst>
              </a:tr>
            </a:tbl>
          </a:graphicData>
        </a:graphic>
      </p:graphicFrame>
      <p:sp>
        <p:nvSpPr>
          <p:cNvPr id="3" name="object 3"/>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4" name="object 4"/>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110744" y="62560"/>
            <a:ext cx="7781925" cy="514350"/>
          </a:xfrm>
          <a:prstGeom prst="rect">
            <a:avLst/>
          </a:prstGeom>
        </p:spPr>
        <p:txBody>
          <a:bodyPr vert="horz" wrap="square" lIns="0" tIns="13335" rIns="0" bIns="0" rtlCol="0">
            <a:spAutoFit/>
          </a:bodyPr>
          <a:lstStyle/>
          <a:p>
            <a:pPr marL="12700">
              <a:lnSpc>
                <a:spcPct val="100000"/>
              </a:lnSpc>
              <a:spcBef>
                <a:spcPts val="105"/>
              </a:spcBef>
            </a:pPr>
            <a:r>
              <a:rPr sz="3200"/>
              <a:t>1. </a:t>
            </a:r>
            <a:r>
              <a:rPr sz="3200" spc="-5"/>
              <a:t>Một số </a:t>
            </a:r>
            <a:r>
              <a:rPr sz="3200"/>
              <a:t>vấn đề về Đánh </a:t>
            </a:r>
            <a:r>
              <a:rPr sz="3200" spc="-5"/>
              <a:t>giá </a:t>
            </a:r>
            <a:r>
              <a:rPr sz="3200"/>
              <a:t>năng</a:t>
            </a:r>
            <a:r>
              <a:rPr sz="3200" spc="-100"/>
              <a:t> </a:t>
            </a:r>
            <a:r>
              <a:rPr sz="3200"/>
              <a:t>lực</a:t>
            </a:r>
          </a:p>
        </p:txBody>
      </p:sp>
      <p:sp>
        <p:nvSpPr>
          <p:cNvPr id="6" name="object 6"/>
          <p:cNvSpPr/>
          <p:nvPr/>
        </p:nvSpPr>
        <p:spPr>
          <a:xfrm>
            <a:off x="1887473" y="691641"/>
            <a:ext cx="5697855" cy="539750"/>
          </a:xfrm>
          <a:custGeom>
            <a:avLst/>
            <a:gdLst/>
            <a:ahLst/>
            <a:cxnLst/>
            <a:rect l="l" t="t" r="r" b="b"/>
            <a:pathLst>
              <a:path w="5697855" h="539750">
                <a:moveTo>
                  <a:pt x="5607431" y="0"/>
                </a:moveTo>
                <a:lnTo>
                  <a:pt x="89788" y="0"/>
                </a:lnTo>
                <a:lnTo>
                  <a:pt x="54810" y="7066"/>
                </a:lnTo>
                <a:lnTo>
                  <a:pt x="26273" y="26336"/>
                </a:lnTo>
                <a:lnTo>
                  <a:pt x="7046" y="54917"/>
                </a:lnTo>
                <a:lnTo>
                  <a:pt x="0" y="89916"/>
                </a:lnTo>
                <a:lnTo>
                  <a:pt x="0" y="449453"/>
                </a:lnTo>
                <a:lnTo>
                  <a:pt x="7046" y="484378"/>
                </a:lnTo>
                <a:lnTo>
                  <a:pt x="26273" y="512921"/>
                </a:lnTo>
                <a:lnTo>
                  <a:pt x="54810" y="532177"/>
                </a:lnTo>
                <a:lnTo>
                  <a:pt x="89788" y="539242"/>
                </a:lnTo>
                <a:lnTo>
                  <a:pt x="5607431" y="539242"/>
                </a:lnTo>
                <a:lnTo>
                  <a:pt x="5642429" y="532177"/>
                </a:lnTo>
                <a:lnTo>
                  <a:pt x="5671010" y="512921"/>
                </a:lnTo>
                <a:lnTo>
                  <a:pt x="5690280" y="484378"/>
                </a:lnTo>
                <a:lnTo>
                  <a:pt x="5697347" y="449453"/>
                </a:lnTo>
                <a:lnTo>
                  <a:pt x="5697347" y="89916"/>
                </a:lnTo>
                <a:lnTo>
                  <a:pt x="5690280" y="54917"/>
                </a:lnTo>
                <a:lnTo>
                  <a:pt x="5671010" y="26336"/>
                </a:lnTo>
                <a:lnTo>
                  <a:pt x="5642429" y="7066"/>
                </a:lnTo>
                <a:lnTo>
                  <a:pt x="5607431" y="0"/>
                </a:lnTo>
                <a:close/>
              </a:path>
            </a:pathLst>
          </a:custGeom>
          <a:solidFill>
            <a:srgbClr val="99FFCC"/>
          </a:solidFill>
        </p:spPr>
        <p:txBody>
          <a:bodyPr wrap="square" lIns="0" tIns="0" rIns="0" bIns="0" rtlCol="0"/>
          <a:lstStyle/>
          <a:p>
            <a:endParaRPr/>
          </a:p>
        </p:txBody>
      </p:sp>
      <p:sp>
        <p:nvSpPr>
          <p:cNvPr id="7" name="object 7"/>
          <p:cNvSpPr/>
          <p:nvPr/>
        </p:nvSpPr>
        <p:spPr>
          <a:xfrm>
            <a:off x="1887473" y="691641"/>
            <a:ext cx="5697855" cy="539750"/>
          </a:xfrm>
          <a:custGeom>
            <a:avLst/>
            <a:gdLst/>
            <a:ahLst/>
            <a:cxnLst/>
            <a:rect l="l" t="t" r="r" b="b"/>
            <a:pathLst>
              <a:path w="5697855" h="539750">
                <a:moveTo>
                  <a:pt x="0" y="89916"/>
                </a:moveTo>
                <a:lnTo>
                  <a:pt x="7046" y="54917"/>
                </a:lnTo>
                <a:lnTo>
                  <a:pt x="26273" y="26336"/>
                </a:lnTo>
                <a:lnTo>
                  <a:pt x="54810" y="7066"/>
                </a:lnTo>
                <a:lnTo>
                  <a:pt x="89788" y="0"/>
                </a:lnTo>
                <a:lnTo>
                  <a:pt x="5607431" y="0"/>
                </a:lnTo>
                <a:lnTo>
                  <a:pt x="5642429" y="7066"/>
                </a:lnTo>
                <a:lnTo>
                  <a:pt x="5671010" y="26336"/>
                </a:lnTo>
                <a:lnTo>
                  <a:pt x="5690280" y="54917"/>
                </a:lnTo>
                <a:lnTo>
                  <a:pt x="5697347" y="89916"/>
                </a:lnTo>
                <a:lnTo>
                  <a:pt x="5697347" y="449453"/>
                </a:lnTo>
                <a:lnTo>
                  <a:pt x="5690280" y="484378"/>
                </a:lnTo>
                <a:lnTo>
                  <a:pt x="5671010" y="512921"/>
                </a:lnTo>
                <a:lnTo>
                  <a:pt x="5642429" y="532177"/>
                </a:lnTo>
                <a:lnTo>
                  <a:pt x="5607431" y="539242"/>
                </a:lnTo>
                <a:lnTo>
                  <a:pt x="89788" y="539242"/>
                </a:lnTo>
                <a:lnTo>
                  <a:pt x="54810" y="532177"/>
                </a:lnTo>
                <a:lnTo>
                  <a:pt x="26273" y="512921"/>
                </a:lnTo>
                <a:lnTo>
                  <a:pt x="7046" y="484378"/>
                </a:lnTo>
                <a:lnTo>
                  <a:pt x="0" y="449453"/>
                </a:lnTo>
                <a:lnTo>
                  <a:pt x="0" y="89916"/>
                </a:lnTo>
                <a:close/>
              </a:path>
            </a:pathLst>
          </a:custGeom>
          <a:ln w="28575">
            <a:solidFill>
              <a:srgbClr val="648A70"/>
            </a:solidFill>
          </a:ln>
        </p:spPr>
        <p:txBody>
          <a:bodyPr wrap="square" lIns="0" tIns="0" rIns="0" bIns="0" rtlCol="0"/>
          <a:lstStyle/>
          <a:p>
            <a:endParaRPr/>
          </a:p>
        </p:txBody>
      </p:sp>
      <p:sp>
        <p:nvSpPr>
          <p:cNvPr id="8" name="object 8"/>
          <p:cNvSpPr txBox="1"/>
          <p:nvPr/>
        </p:nvSpPr>
        <p:spPr>
          <a:xfrm>
            <a:off x="1956571" y="696213"/>
            <a:ext cx="5610860" cy="513715"/>
          </a:xfrm>
          <a:prstGeom prst="rect">
            <a:avLst/>
          </a:prstGeom>
        </p:spPr>
        <p:txBody>
          <a:bodyPr vert="horz" wrap="square" lIns="0" tIns="13335" rIns="0" bIns="0" rtlCol="0">
            <a:spAutoFit/>
          </a:bodyPr>
          <a:lstStyle/>
          <a:p>
            <a:pPr marL="48895">
              <a:lnSpc>
                <a:spcPct val="100000"/>
              </a:lnSpc>
              <a:spcBef>
                <a:spcPts val="105"/>
              </a:spcBef>
            </a:pPr>
            <a:r>
              <a:rPr sz="3200">
                <a:latin typeface="Tahoma"/>
                <a:cs typeface="Tahoma"/>
              </a:rPr>
              <a:t>b. </a:t>
            </a:r>
            <a:r>
              <a:rPr sz="3200" spc="-5">
                <a:latin typeface="Tahoma"/>
                <a:cs typeface="Tahoma"/>
              </a:rPr>
              <a:t>Đánh </a:t>
            </a:r>
            <a:r>
              <a:rPr sz="3200">
                <a:latin typeface="Tahoma"/>
                <a:cs typeface="Tahoma"/>
              </a:rPr>
              <a:t>giá </a:t>
            </a:r>
            <a:r>
              <a:rPr sz="3200" spc="-5">
                <a:latin typeface="Tahoma"/>
                <a:cs typeface="Tahoma"/>
              </a:rPr>
              <a:t>mục tiêu </a:t>
            </a:r>
            <a:r>
              <a:rPr sz="3200">
                <a:latin typeface="Tahoma"/>
                <a:cs typeface="Tahoma"/>
              </a:rPr>
              <a:t>giáo</a:t>
            </a:r>
            <a:r>
              <a:rPr sz="3200" spc="-10">
                <a:latin typeface="Tahoma"/>
                <a:cs typeface="Tahoma"/>
              </a:rPr>
              <a:t> </a:t>
            </a:r>
            <a:r>
              <a:rPr sz="3200">
                <a:latin typeface="Tahoma"/>
                <a:cs typeface="Tahoma"/>
              </a:rPr>
              <a:t>dục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150" y="122453"/>
            <a:ext cx="8045450" cy="515620"/>
          </a:xfrm>
          <a:prstGeom prst="rect">
            <a:avLst/>
          </a:prstGeom>
          <a:solidFill>
            <a:srgbClr val="66FF99"/>
          </a:solidFill>
        </p:spPr>
        <p:txBody>
          <a:bodyPr vert="horz" wrap="square" lIns="0" tIns="97155" rIns="0" bIns="0" rtlCol="0">
            <a:spAutoFit/>
          </a:bodyPr>
          <a:lstStyle/>
          <a:p>
            <a:pPr algn="ctr">
              <a:lnSpc>
                <a:spcPct val="100000"/>
              </a:lnSpc>
              <a:spcBef>
                <a:spcPts val="765"/>
              </a:spcBef>
            </a:pPr>
            <a:r>
              <a:rPr sz="2400" spc="-5">
                <a:solidFill>
                  <a:srgbClr val="FF0000"/>
                </a:solidFill>
              </a:rPr>
              <a:t>NĂNG LỰC </a:t>
            </a:r>
            <a:r>
              <a:rPr sz="2400">
                <a:solidFill>
                  <a:srgbClr val="FF0000"/>
                </a:solidFill>
              </a:rPr>
              <a:t>VÀ </a:t>
            </a:r>
            <a:r>
              <a:rPr sz="2400" spc="-5">
                <a:solidFill>
                  <a:srgbClr val="FF0000"/>
                </a:solidFill>
              </a:rPr>
              <a:t>ĐÁNH GIÁ NĂNG</a:t>
            </a:r>
            <a:r>
              <a:rPr sz="2400" spc="-40">
                <a:solidFill>
                  <a:srgbClr val="FF0000"/>
                </a:solidFill>
              </a:rPr>
              <a:t> </a:t>
            </a:r>
            <a:r>
              <a:rPr sz="2400" spc="-5">
                <a:solidFill>
                  <a:srgbClr val="FF0000"/>
                </a:solidFill>
              </a:rPr>
              <a:t>LỰC</a:t>
            </a:r>
            <a:endParaRPr sz="2400"/>
          </a:p>
        </p:txBody>
      </p:sp>
      <p:graphicFrame>
        <p:nvGraphicFramePr>
          <p:cNvPr id="3" name="object 3"/>
          <p:cNvGraphicFramePr>
            <a:graphicFrameLocks noGrp="1"/>
          </p:cNvGraphicFramePr>
          <p:nvPr/>
        </p:nvGraphicFramePr>
        <p:xfrm>
          <a:off x="246964" y="905065"/>
          <a:ext cx="8719184" cy="3840480"/>
        </p:xfrm>
        <a:graphic>
          <a:graphicData uri="http://schemas.openxmlformats.org/drawingml/2006/table">
            <a:tbl>
              <a:tblPr firstRow="1" bandRow="1">
                <a:tableStyleId>{2D5ABB26-0587-4C30-8999-92F81FD0307C}</a:tableStyleId>
              </a:tblPr>
              <a:tblGrid>
                <a:gridCol w="4232910">
                  <a:extLst>
                    <a:ext uri="{9D8B030D-6E8A-4147-A177-3AD203B41FA5}">
                      <a16:colId xmlns:a16="http://schemas.microsoft.com/office/drawing/2014/main" val="20000"/>
                    </a:ext>
                  </a:extLst>
                </a:gridCol>
                <a:gridCol w="208279">
                  <a:extLst>
                    <a:ext uri="{9D8B030D-6E8A-4147-A177-3AD203B41FA5}">
                      <a16:colId xmlns:a16="http://schemas.microsoft.com/office/drawing/2014/main" val="20001"/>
                    </a:ext>
                  </a:extLst>
                </a:gridCol>
                <a:gridCol w="4277995">
                  <a:extLst>
                    <a:ext uri="{9D8B030D-6E8A-4147-A177-3AD203B41FA5}">
                      <a16:colId xmlns:a16="http://schemas.microsoft.com/office/drawing/2014/main" val="20002"/>
                    </a:ext>
                  </a:extLst>
                </a:gridCol>
              </a:tblGrid>
              <a:tr h="457200">
                <a:tc>
                  <a:txBody>
                    <a:bodyPr/>
                    <a:lstStyle/>
                    <a:p>
                      <a:pPr marL="1270" algn="ctr">
                        <a:lnSpc>
                          <a:spcPct val="100000"/>
                        </a:lnSpc>
                        <a:spcBef>
                          <a:spcPts val="350"/>
                        </a:spcBef>
                      </a:pPr>
                      <a:r>
                        <a:rPr sz="2400" b="1" spc="-5">
                          <a:latin typeface="Tahoma"/>
                          <a:cs typeface="Tahoma"/>
                        </a:rPr>
                        <a:t>NĂNG</a:t>
                      </a:r>
                      <a:r>
                        <a:rPr sz="2400" b="1" spc="-15">
                          <a:latin typeface="Tahoma"/>
                          <a:cs typeface="Tahoma"/>
                        </a:rPr>
                        <a:t> </a:t>
                      </a:r>
                      <a:r>
                        <a:rPr sz="2400" b="1" spc="-5">
                          <a:latin typeface="Tahoma"/>
                          <a:cs typeface="Tahoma"/>
                        </a:rPr>
                        <a:t>LỰC</a:t>
                      </a:r>
                      <a:endParaRPr sz="24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txBody>
                  <a:tcPr marL="0" marR="0" marT="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00AF50"/>
                    </a:solidFill>
                  </a:tcPr>
                </a:tc>
                <a:tc>
                  <a:txBody>
                    <a:bodyPr/>
                    <a:lstStyle/>
                    <a:p>
                      <a:pPr algn="ctr">
                        <a:lnSpc>
                          <a:spcPct val="100000"/>
                        </a:lnSpc>
                        <a:spcBef>
                          <a:spcPts val="350"/>
                        </a:spcBef>
                      </a:pPr>
                      <a:r>
                        <a:rPr sz="2400" b="1">
                          <a:latin typeface="Tahoma"/>
                          <a:cs typeface="Tahoma"/>
                        </a:rPr>
                        <a:t>ĐÁNH </a:t>
                      </a:r>
                      <a:r>
                        <a:rPr sz="2400" b="1" spc="-5">
                          <a:latin typeface="Tahoma"/>
                          <a:cs typeface="Tahoma"/>
                        </a:rPr>
                        <a:t>GIÁ NĂNG</a:t>
                      </a:r>
                      <a:r>
                        <a:rPr sz="2400" b="1" spc="-55">
                          <a:latin typeface="Tahoma"/>
                          <a:cs typeface="Tahoma"/>
                        </a:rPr>
                        <a:t> </a:t>
                      </a:r>
                      <a:r>
                        <a:rPr sz="2400" b="1" spc="-5">
                          <a:latin typeface="Tahoma"/>
                          <a:cs typeface="Tahoma"/>
                        </a:rPr>
                        <a:t>LỰC</a:t>
                      </a:r>
                      <a:endParaRPr sz="24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00"/>
                    </a:solidFill>
                  </a:tcPr>
                </a:tc>
                <a:extLst>
                  <a:ext uri="{0D108BD9-81ED-4DB2-BD59-A6C34878D82A}">
                    <a16:rowId xmlns:a16="http://schemas.microsoft.com/office/drawing/2014/main" val="10000"/>
                  </a:ext>
                </a:extLst>
              </a:tr>
              <a:tr h="3383280">
                <a:tc>
                  <a:txBody>
                    <a:bodyPr/>
                    <a:lstStyle/>
                    <a:p>
                      <a:pPr marL="207010" marR="432434" algn="just">
                        <a:lnSpc>
                          <a:spcPct val="100000"/>
                        </a:lnSpc>
                        <a:spcBef>
                          <a:spcPts val="350"/>
                        </a:spcBef>
                      </a:pPr>
                      <a:r>
                        <a:rPr sz="1800" spc="-5">
                          <a:latin typeface="Tahoma"/>
                          <a:cs typeface="Tahoma"/>
                        </a:rPr>
                        <a:t>Năng </a:t>
                      </a:r>
                      <a:r>
                        <a:rPr sz="1800">
                          <a:latin typeface="Tahoma"/>
                          <a:cs typeface="Tahoma"/>
                        </a:rPr>
                        <a:t>lực </a:t>
                      </a:r>
                      <a:r>
                        <a:rPr sz="1800" spc="-5">
                          <a:latin typeface="Tahoma"/>
                          <a:cs typeface="Tahoma"/>
                        </a:rPr>
                        <a:t>(theo CT </a:t>
                      </a:r>
                      <a:r>
                        <a:rPr sz="1800" spc="-10">
                          <a:latin typeface="Tahoma"/>
                          <a:cs typeface="Tahoma"/>
                        </a:rPr>
                        <a:t>GDPT </a:t>
                      </a:r>
                      <a:r>
                        <a:rPr sz="1800">
                          <a:latin typeface="Tahoma"/>
                          <a:cs typeface="Tahoma"/>
                        </a:rPr>
                        <a:t>2018) </a:t>
                      </a:r>
                      <a:r>
                        <a:rPr sz="1800" spc="-5">
                          <a:latin typeface="Tahoma"/>
                          <a:cs typeface="Tahoma"/>
                        </a:rPr>
                        <a:t>là  </a:t>
                      </a:r>
                      <a:r>
                        <a:rPr sz="1800" b="1">
                          <a:solidFill>
                            <a:srgbClr val="D50092"/>
                          </a:solidFill>
                          <a:latin typeface="Tahoma"/>
                          <a:cs typeface="Tahoma"/>
                        </a:rPr>
                        <a:t>thuộc </a:t>
                      </a:r>
                      <a:r>
                        <a:rPr sz="1800" b="1" spc="-5">
                          <a:solidFill>
                            <a:srgbClr val="D50092"/>
                          </a:solidFill>
                          <a:latin typeface="Tahoma"/>
                          <a:cs typeface="Tahoma"/>
                        </a:rPr>
                        <a:t>tính cá nhân </a:t>
                      </a:r>
                      <a:r>
                        <a:rPr sz="1800" b="1">
                          <a:solidFill>
                            <a:srgbClr val="D50092"/>
                          </a:solidFill>
                          <a:latin typeface="Tahoma"/>
                          <a:cs typeface="Tahoma"/>
                        </a:rPr>
                        <a:t>được </a:t>
                      </a:r>
                      <a:r>
                        <a:rPr sz="1800" b="1" spc="-5">
                          <a:solidFill>
                            <a:srgbClr val="D50092"/>
                          </a:solidFill>
                          <a:latin typeface="Tahoma"/>
                          <a:cs typeface="Tahoma"/>
                        </a:rPr>
                        <a:t>hình  thành, phát triển </a:t>
                      </a:r>
                      <a:r>
                        <a:rPr sz="1800" b="1">
                          <a:solidFill>
                            <a:srgbClr val="D50092"/>
                          </a:solidFill>
                          <a:latin typeface="Tahoma"/>
                          <a:cs typeface="Tahoma"/>
                        </a:rPr>
                        <a:t>nhờ </a:t>
                      </a:r>
                      <a:r>
                        <a:rPr sz="1800" b="1" spc="-5">
                          <a:solidFill>
                            <a:srgbClr val="D50092"/>
                          </a:solidFill>
                          <a:latin typeface="Tahoma"/>
                          <a:cs typeface="Tahoma"/>
                        </a:rPr>
                        <a:t>tố chất  </a:t>
                      </a:r>
                      <a:r>
                        <a:rPr sz="1800" b="1">
                          <a:solidFill>
                            <a:srgbClr val="D50092"/>
                          </a:solidFill>
                          <a:latin typeface="Tahoma"/>
                          <a:cs typeface="Tahoma"/>
                        </a:rPr>
                        <a:t>sẵn </a:t>
                      </a:r>
                      <a:r>
                        <a:rPr sz="1800" b="1" spc="-5">
                          <a:solidFill>
                            <a:srgbClr val="D50092"/>
                          </a:solidFill>
                          <a:latin typeface="Tahoma"/>
                          <a:cs typeface="Tahoma"/>
                        </a:rPr>
                        <a:t>có </a:t>
                      </a:r>
                      <a:r>
                        <a:rPr sz="1800" b="1">
                          <a:solidFill>
                            <a:srgbClr val="D50092"/>
                          </a:solidFill>
                          <a:latin typeface="Tahoma"/>
                          <a:cs typeface="Tahoma"/>
                        </a:rPr>
                        <a:t>và </a:t>
                      </a:r>
                      <a:r>
                        <a:rPr sz="1800" b="1" spc="-5">
                          <a:solidFill>
                            <a:srgbClr val="D50092"/>
                          </a:solidFill>
                          <a:latin typeface="Tahoma"/>
                          <a:cs typeface="Tahoma"/>
                        </a:rPr>
                        <a:t>quá </a:t>
                      </a:r>
                      <a:r>
                        <a:rPr sz="1800" b="1" spc="-10">
                          <a:solidFill>
                            <a:srgbClr val="D50092"/>
                          </a:solidFill>
                          <a:latin typeface="Tahoma"/>
                          <a:cs typeface="Tahoma"/>
                        </a:rPr>
                        <a:t>trình </a:t>
                      </a:r>
                      <a:r>
                        <a:rPr sz="1800" b="1" spc="-5">
                          <a:solidFill>
                            <a:srgbClr val="D50092"/>
                          </a:solidFill>
                          <a:latin typeface="Tahoma"/>
                          <a:cs typeface="Tahoma"/>
                        </a:rPr>
                        <a:t>học tập,  rèn luyện</a:t>
                      </a:r>
                      <a:r>
                        <a:rPr sz="1800" b="1" spc="-5">
                          <a:latin typeface="Tahoma"/>
                          <a:cs typeface="Tahoma"/>
                        </a:rPr>
                        <a:t>, </a:t>
                      </a:r>
                      <a:r>
                        <a:rPr sz="1800" spc="-5">
                          <a:latin typeface="Tahoma"/>
                          <a:cs typeface="Tahoma"/>
                        </a:rPr>
                        <a:t>cho </a:t>
                      </a:r>
                      <a:r>
                        <a:rPr sz="1800">
                          <a:latin typeface="Tahoma"/>
                          <a:cs typeface="Tahoma"/>
                        </a:rPr>
                        <a:t>phép </a:t>
                      </a:r>
                      <a:r>
                        <a:rPr sz="1800" spc="-5">
                          <a:latin typeface="Tahoma"/>
                          <a:cs typeface="Tahoma"/>
                        </a:rPr>
                        <a:t>con người  </a:t>
                      </a:r>
                      <a:r>
                        <a:rPr sz="1800">
                          <a:latin typeface="Tahoma"/>
                          <a:cs typeface="Tahoma"/>
                        </a:rPr>
                        <a:t>huy </a:t>
                      </a:r>
                      <a:r>
                        <a:rPr sz="1800" spc="-5">
                          <a:latin typeface="Tahoma"/>
                          <a:cs typeface="Tahoma"/>
                        </a:rPr>
                        <a:t>động tổng </a:t>
                      </a:r>
                      <a:r>
                        <a:rPr sz="1800">
                          <a:latin typeface="Tahoma"/>
                          <a:cs typeface="Tahoma"/>
                        </a:rPr>
                        <a:t>hợp </a:t>
                      </a:r>
                      <a:r>
                        <a:rPr sz="1800" spc="-5">
                          <a:latin typeface="Tahoma"/>
                          <a:cs typeface="Tahoma"/>
                        </a:rPr>
                        <a:t>các kiến thức,  </a:t>
                      </a:r>
                      <a:r>
                        <a:rPr sz="1800">
                          <a:latin typeface="Tahoma"/>
                          <a:cs typeface="Tahoma"/>
                        </a:rPr>
                        <a:t>kĩ năng và </a:t>
                      </a:r>
                      <a:r>
                        <a:rPr sz="1800" spc="-5">
                          <a:latin typeface="Tahoma"/>
                          <a:cs typeface="Tahoma"/>
                        </a:rPr>
                        <a:t>các thuộc tính cá </a:t>
                      </a:r>
                      <a:r>
                        <a:rPr sz="1800">
                          <a:latin typeface="Tahoma"/>
                          <a:cs typeface="Tahoma"/>
                        </a:rPr>
                        <a:t>nhân  khác </a:t>
                      </a:r>
                      <a:r>
                        <a:rPr sz="1800" spc="-5">
                          <a:latin typeface="Tahoma"/>
                          <a:cs typeface="Tahoma"/>
                        </a:rPr>
                        <a:t>như hứng thú, </a:t>
                      </a:r>
                      <a:r>
                        <a:rPr sz="1800">
                          <a:latin typeface="Tahoma"/>
                          <a:cs typeface="Tahoma"/>
                        </a:rPr>
                        <a:t>niềm </a:t>
                      </a:r>
                      <a:r>
                        <a:rPr sz="1800" spc="-5">
                          <a:latin typeface="Tahoma"/>
                          <a:cs typeface="Tahoma"/>
                        </a:rPr>
                        <a:t>tin, </a:t>
                      </a:r>
                      <a:r>
                        <a:rPr sz="1800">
                          <a:latin typeface="Tahoma"/>
                          <a:cs typeface="Tahoma"/>
                        </a:rPr>
                        <a:t>ý  </a:t>
                      </a:r>
                      <a:r>
                        <a:rPr sz="1800" spc="-5">
                          <a:latin typeface="Tahoma"/>
                          <a:cs typeface="Tahoma"/>
                        </a:rPr>
                        <a:t>chí…</a:t>
                      </a:r>
                      <a:r>
                        <a:rPr sz="1800" b="1" spc="-5">
                          <a:latin typeface="Tahoma"/>
                          <a:cs typeface="Tahoma"/>
                        </a:rPr>
                        <a:t>thực hiện </a:t>
                      </a:r>
                      <a:r>
                        <a:rPr sz="1800" b="1">
                          <a:latin typeface="Tahoma"/>
                          <a:cs typeface="Tahoma"/>
                        </a:rPr>
                        <a:t>thành </a:t>
                      </a:r>
                      <a:r>
                        <a:rPr sz="1800" b="1" spc="-5">
                          <a:latin typeface="Tahoma"/>
                          <a:cs typeface="Tahoma"/>
                        </a:rPr>
                        <a:t>công </a:t>
                      </a:r>
                      <a:r>
                        <a:rPr sz="1800" b="1">
                          <a:latin typeface="Tahoma"/>
                          <a:cs typeface="Tahoma"/>
                        </a:rPr>
                        <a:t>một  loại </a:t>
                      </a:r>
                      <a:r>
                        <a:rPr sz="1800" b="1" spc="-5">
                          <a:latin typeface="Tahoma"/>
                          <a:cs typeface="Tahoma"/>
                        </a:rPr>
                        <a:t>hoạt </a:t>
                      </a:r>
                      <a:r>
                        <a:rPr sz="1800" b="1">
                          <a:latin typeface="Tahoma"/>
                          <a:cs typeface="Tahoma"/>
                        </a:rPr>
                        <a:t>động </a:t>
                      </a:r>
                      <a:r>
                        <a:rPr sz="1800" b="1" spc="-5">
                          <a:latin typeface="Tahoma"/>
                          <a:cs typeface="Tahoma"/>
                        </a:rPr>
                        <a:t>nhất </a:t>
                      </a:r>
                      <a:r>
                        <a:rPr sz="1800" b="1">
                          <a:latin typeface="Tahoma"/>
                          <a:cs typeface="Tahoma"/>
                        </a:rPr>
                        <a:t>định, đạt  </a:t>
                      </a:r>
                      <a:r>
                        <a:rPr sz="1800" b="1" spc="-5">
                          <a:latin typeface="Tahoma"/>
                          <a:cs typeface="Tahoma"/>
                        </a:rPr>
                        <a:t>kết quả </a:t>
                      </a:r>
                      <a:r>
                        <a:rPr sz="1800" b="1">
                          <a:latin typeface="Tahoma"/>
                          <a:cs typeface="Tahoma"/>
                        </a:rPr>
                        <a:t>mong muốn </a:t>
                      </a:r>
                      <a:r>
                        <a:rPr sz="1800" b="1">
                          <a:solidFill>
                            <a:srgbClr val="C00000"/>
                          </a:solidFill>
                          <a:latin typeface="Tahoma"/>
                          <a:cs typeface="Tahoma"/>
                        </a:rPr>
                        <a:t>trong  </a:t>
                      </a:r>
                      <a:r>
                        <a:rPr sz="1800" b="1" spc="-5">
                          <a:solidFill>
                            <a:srgbClr val="C00000"/>
                          </a:solidFill>
                          <a:latin typeface="Tahoma"/>
                          <a:cs typeface="Tahoma"/>
                        </a:rPr>
                        <a:t>những </a:t>
                      </a:r>
                      <a:r>
                        <a:rPr sz="1800" b="1">
                          <a:solidFill>
                            <a:srgbClr val="C00000"/>
                          </a:solidFill>
                          <a:latin typeface="Tahoma"/>
                          <a:cs typeface="Tahoma"/>
                        </a:rPr>
                        <a:t>điều </a:t>
                      </a:r>
                      <a:r>
                        <a:rPr sz="1800" b="1" spc="-5">
                          <a:solidFill>
                            <a:srgbClr val="C00000"/>
                          </a:solidFill>
                          <a:latin typeface="Tahoma"/>
                          <a:cs typeface="Tahoma"/>
                        </a:rPr>
                        <a:t>kiện cụ</a:t>
                      </a:r>
                      <a:r>
                        <a:rPr sz="1800" b="1" spc="-20">
                          <a:solidFill>
                            <a:srgbClr val="C00000"/>
                          </a:solidFill>
                          <a:latin typeface="Tahoma"/>
                          <a:cs typeface="Tahoma"/>
                        </a:rPr>
                        <a:t> </a:t>
                      </a:r>
                      <a:r>
                        <a:rPr sz="1800" b="1" spc="-5">
                          <a:solidFill>
                            <a:srgbClr val="C00000"/>
                          </a:solidFill>
                          <a:latin typeface="Tahoma"/>
                          <a:cs typeface="Tahoma"/>
                        </a:rPr>
                        <a:t>thể.</a:t>
                      </a:r>
                      <a:endParaRPr sz="18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tc>
                  <a:txBody>
                    <a:bodyPr/>
                    <a:lstStyle/>
                    <a:p>
                      <a:pPr>
                        <a:lnSpc>
                          <a:spcPct val="100000"/>
                        </a:lnSpc>
                      </a:pPr>
                      <a:endParaRPr sz="2100">
                        <a:latin typeface="Times New Roman"/>
                        <a:cs typeface="Times New Roman"/>
                      </a:endParaRPr>
                    </a:p>
                  </a:txBody>
                  <a:tcPr marL="0" marR="0" marT="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00AF50"/>
                    </a:solidFill>
                  </a:tcPr>
                </a:tc>
                <a:tc>
                  <a:txBody>
                    <a:bodyPr/>
                    <a:lstStyle/>
                    <a:p>
                      <a:pPr marL="207645" marR="436245" algn="just">
                        <a:lnSpc>
                          <a:spcPct val="100000"/>
                        </a:lnSpc>
                        <a:spcBef>
                          <a:spcPts val="355"/>
                        </a:spcBef>
                      </a:pPr>
                      <a:r>
                        <a:rPr sz="2600" b="1">
                          <a:latin typeface="Tahoma"/>
                          <a:cs typeface="Tahoma"/>
                        </a:rPr>
                        <a:t>Đánh </a:t>
                      </a:r>
                      <a:r>
                        <a:rPr sz="2600" b="1" spc="-5">
                          <a:latin typeface="Tahoma"/>
                          <a:cs typeface="Tahoma"/>
                        </a:rPr>
                        <a:t>giá năng lực:  </a:t>
                      </a:r>
                      <a:r>
                        <a:rPr sz="2600" spc="-5">
                          <a:latin typeface="Tahoma"/>
                          <a:cs typeface="Tahoma"/>
                        </a:rPr>
                        <a:t>được coi </a:t>
                      </a:r>
                      <a:r>
                        <a:rPr sz="2600">
                          <a:latin typeface="Tahoma"/>
                          <a:cs typeface="Tahoma"/>
                        </a:rPr>
                        <a:t>là </a:t>
                      </a:r>
                      <a:r>
                        <a:rPr sz="2600" spc="-5">
                          <a:latin typeface="Tahoma"/>
                          <a:cs typeface="Tahoma"/>
                        </a:rPr>
                        <a:t>bước phát  triển cao </a:t>
                      </a:r>
                      <a:r>
                        <a:rPr sz="2600">
                          <a:latin typeface="Tahoma"/>
                          <a:cs typeface="Tahoma"/>
                        </a:rPr>
                        <a:t>hơn so </a:t>
                      </a:r>
                      <a:r>
                        <a:rPr sz="2600" spc="-5">
                          <a:latin typeface="Tahoma"/>
                          <a:cs typeface="Tahoma"/>
                        </a:rPr>
                        <a:t>với  đánh </a:t>
                      </a:r>
                      <a:r>
                        <a:rPr sz="2600">
                          <a:latin typeface="Tahoma"/>
                          <a:cs typeface="Tahoma"/>
                        </a:rPr>
                        <a:t>giá </a:t>
                      </a:r>
                      <a:r>
                        <a:rPr sz="2600" spc="-5">
                          <a:latin typeface="Tahoma"/>
                          <a:cs typeface="Tahoma"/>
                        </a:rPr>
                        <a:t>kiến thức, kĩ  </a:t>
                      </a:r>
                      <a:r>
                        <a:rPr sz="2600">
                          <a:latin typeface="Tahoma"/>
                          <a:cs typeface="Tahoma"/>
                        </a:rPr>
                        <a:t>năng; </a:t>
                      </a:r>
                      <a:r>
                        <a:rPr sz="2600" b="1" spc="-5">
                          <a:solidFill>
                            <a:srgbClr val="FF0000"/>
                          </a:solidFill>
                          <a:latin typeface="Tahoma"/>
                          <a:cs typeface="Tahoma"/>
                        </a:rPr>
                        <a:t>là </a:t>
                      </a:r>
                      <a:r>
                        <a:rPr sz="2600" b="1">
                          <a:solidFill>
                            <a:srgbClr val="FF0000"/>
                          </a:solidFill>
                          <a:latin typeface="Tahoma"/>
                          <a:cs typeface="Tahoma"/>
                        </a:rPr>
                        <a:t>đánh </a:t>
                      </a:r>
                      <a:r>
                        <a:rPr sz="2600" b="1" spc="-5">
                          <a:solidFill>
                            <a:srgbClr val="FF0000"/>
                          </a:solidFill>
                          <a:latin typeface="Tahoma"/>
                          <a:cs typeface="Tahoma"/>
                        </a:rPr>
                        <a:t>giá </a:t>
                      </a:r>
                      <a:r>
                        <a:rPr sz="2600" b="1">
                          <a:solidFill>
                            <a:srgbClr val="FF0000"/>
                          </a:solidFill>
                          <a:latin typeface="Tahoma"/>
                          <a:cs typeface="Tahoma"/>
                        </a:rPr>
                        <a:t>kiến  </a:t>
                      </a:r>
                      <a:r>
                        <a:rPr sz="2600" b="1" spc="-5">
                          <a:solidFill>
                            <a:srgbClr val="FF0000"/>
                          </a:solidFill>
                          <a:latin typeface="Tahoma"/>
                          <a:cs typeface="Tahoma"/>
                        </a:rPr>
                        <a:t>thức, </a:t>
                      </a:r>
                      <a:r>
                        <a:rPr sz="2600" b="1">
                          <a:solidFill>
                            <a:srgbClr val="FF0000"/>
                          </a:solidFill>
                          <a:latin typeface="Tahoma"/>
                          <a:cs typeface="Tahoma"/>
                        </a:rPr>
                        <a:t>kĩ </a:t>
                      </a:r>
                      <a:r>
                        <a:rPr sz="2600" b="1" spc="-5">
                          <a:solidFill>
                            <a:srgbClr val="FF0000"/>
                          </a:solidFill>
                          <a:latin typeface="Tahoma"/>
                          <a:cs typeface="Tahoma"/>
                        </a:rPr>
                        <a:t>năng </a:t>
                      </a:r>
                      <a:r>
                        <a:rPr sz="2600" b="1">
                          <a:solidFill>
                            <a:srgbClr val="FF0000"/>
                          </a:solidFill>
                          <a:latin typeface="Tahoma"/>
                          <a:cs typeface="Tahoma"/>
                        </a:rPr>
                        <a:t>và </a:t>
                      </a:r>
                      <a:r>
                        <a:rPr sz="2600" b="1" u="heavy">
                          <a:solidFill>
                            <a:srgbClr val="FF0000"/>
                          </a:solidFill>
                          <a:uFill>
                            <a:solidFill>
                              <a:srgbClr val="FF0000"/>
                            </a:solidFill>
                          </a:uFill>
                          <a:latin typeface="Tahoma"/>
                          <a:cs typeface="Tahoma"/>
                        </a:rPr>
                        <a:t>thái </a:t>
                      </a:r>
                      <a:r>
                        <a:rPr sz="2600" b="1">
                          <a:solidFill>
                            <a:srgbClr val="FF0000"/>
                          </a:solidFill>
                          <a:latin typeface="Tahoma"/>
                          <a:cs typeface="Tahoma"/>
                        </a:rPr>
                        <a:t> </a:t>
                      </a:r>
                      <a:r>
                        <a:rPr sz="2600" b="1" u="heavy">
                          <a:solidFill>
                            <a:srgbClr val="FF0000"/>
                          </a:solidFill>
                          <a:uFill>
                            <a:solidFill>
                              <a:srgbClr val="FF0000"/>
                            </a:solidFill>
                          </a:uFill>
                          <a:latin typeface="Tahoma"/>
                          <a:cs typeface="Tahoma"/>
                        </a:rPr>
                        <a:t>độ</a:t>
                      </a:r>
                      <a:r>
                        <a:rPr sz="2600" b="1">
                          <a:solidFill>
                            <a:srgbClr val="FF0000"/>
                          </a:solidFill>
                          <a:latin typeface="Tahoma"/>
                          <a:cs typeface="Tahoma"/>
                        </a:rPr>
                        <a:t> </a:t>
                      </a:r>
                      <a:r>
                        <a:rPr sz="2600" b="1" spc="-10">
                          <a:solidFill>
                            <a:srgbClr val="FF0000"/>
                          </a:solidFill>
                          <a:latin typeface="Tahoma"/>
                          <a:cs typeface="Tahoma"/>
                        </a:rPr>
                        <a:t>trong </a:t>
                      </a:r>
                      <a:r>
                        <a:rPr sz="2600" b="1" spc="-5">
                          <a:solidFill>
                            <a:srgbClr val="FF0000"/>
                          </a:solidFill>
                          <a:latin typeface="Tahoma"/>
                          <a:cs typeface="Tahoma"/>
                        </a:rPr>
                        <a:t>những </a:t>
                      </a:r>
                      <a:r>
                        <a:rPr sz="2600" b="1" u="heavy">
                          <a:solidFill>
                            <a:srgbClr val="FF0000"/>
                          </a:solidFill>
                          <a:uFill>
                            <a:solidFill>
                              <a:srgbClr val="FF0000"/>
                            </a:solidFill>
                          </a:uFill>
                          <a:latin typeface="Tahoma"/>
                          <a:cs typeface="Tahoma"/>
                        </a:rPr>
                        <a:t>bối </a:t>
                      </a:r>
                      <a:r>
                        <a:rPr sz="2600" b="1">
                          <a:solidFill>
                            <a:srgbClr val="FF0000"/>
                          </a:solidFill>
                          <a:latin typeface="Tahoma"/>
                          <a:cs typeface="Tahoma"/>
                        </a:rPr>
                        <a:t> </a:t>
                      </a:r>
                      <a:r>
                        <a:rPr sz="2600" b="1" u="heavy">
                          <a:solidFill>
                            <a:srgbClr val="FF0000"/>
                          </a:solidFill>
                          <a:uFill>
                            <a:solidFill>
                              <a:srgbClr val="FF0000"/>
                            </a:solidFill>
                          </a:uFill>
                          <a:latin typeface="Tahoma"/>
                          <a:cs typeface="Tahoma"/>
                        </a:rPr>
                        <a:t>cảnh </a:t>
                      </a:r>
                      <a:r>
                        <a:rPr sz="2600" b="1" u="heavy" spc="-5">
                          <a:solidFill>
                            <a:srgbClr val="FF0000"/>
                          </a:solidFill>
                          <a:uFill>
                            <a:solidFill>
                              <a:srgbClr val="FF0000"/>
                            </a:solidFill>
                          </a:uFill>
                          <a:latin typeface="Tahoma"/>
                          <a:cs typeface="Tahoma"/>
                        </a:rPr>
                        <a:t>có </a:t>
                      </a:r>
                      <a:r>
                        <a:rPr sz="2600" b="1" u="heavy">
                          <a:solidFill>
                            <a:srgbClr val="FF0000"/>
                          </a:solidFill>
                          <a:uFill>
                            <a:solidFill>
                              <a:srgbClr val="FF0000"/>
                            </a:solidFill>
                          </a:uFill>
                          <a:latin typeface="Tahoma"/>
                          <a:cs typeface="Tahoma"/>
                        </a:rPr>
                        <a:t>ý</a:t>
                      </a:r>
                      <a:r>
                        <a:rPr sz="2600" b="1" u="heavy" spc="-25">
                          <a:solidFill>
                            <a:srgbClr val="FF0000"/>
                          </a:solidFill>
                          <a:uFill>
                            <a:solidFill>
                              <a:srgbClr val="FF0000"/>
                            </a:solidFill>
                          </a:uFill>
                          <a:latin typeface="Tahoma"/>
                          <a:cs typeface="Tahoma"/>
                        </a:rPr>
                        <a:t> </a:t>
                      </a:r>
                      <a:r>
                        <a:rPr sz="2600" b="1" u="heavy" spc="-5">
                          <a:solidFill>
                            <a:srgbClr val="FF0000"/>
                          </a:solidFill>
                          <a:uFill>
                            <a:solidFill>
                              <a:srgbClr val="FF0000"/>
                            </a:solidFill>
                          </a:uFill>
                          <a:latin typeface="Tahoma"/>
                          <a:cs typeface="Tahoma"/>
                        </a:rPr>
                        <a:t>nghĩa.</a:t>
                      </a:r>
                      <a:endParaRPr sz="2600">
                        <a:latin typeface="Tahoma"/>
                        <a:cs typeface="Tahoma"/>
                      </a:endParaRPr>
                    </a:p>
                  </a:txBody>
                  <a:tcPr marL="0" marR="0" marT="4508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7162" y="1367218"/>
          <a:ext cx="8801100" cy="3707399"/>
        </p:xfrm>
        <a:graphic>
          <a:graphicData uri="http://schemas.openxmlformats.org/drawingml/2006/table">
            <a:tbl>
              <a:tblPr firstRow="1" bandRow="1">
                <a:tableStyleId>{2D5ABB26-0587-4C30-8999-92F81FD0307C}</a:tableStyleId>
              </a:tblPr>
              <a:tblGrid>
                <a:gridCol w="2933700">
                  <a:extLst>
                    <a:ext uri="{9D8B030D-6E8A-4147-A177-3AD203B41FA5}">
                      <a16:colId xmlns:a16="http://schemas.microsoft.com/office/drawing/2014/main" val="20000"/>
                    </a:ext>
                  </a:extLst>
                </a:gridCol>
                <a:gridCol w="2933700">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2048510">
                <a:tc>
                  <a:txBody>
                    <a:bodyPr/>
                    <a:lstStyle/>
                    <a:p>
                      <a:pPr marL="91440" marR="311150">
                        <a:lnSpc>
                          <a:spcPct val="100000"/>
                        </a:lnSpc>
                        <a:spcBef>
                          <a:spcPts val="345"/>
                        </a:spcBef>
                      </a:pPr>
                      <a:r>
                        <a:rPr sz="2200" b="1" spc="-5">
                          <a:solidFill>
                            <a:srgbClr val="D50092"/>
                          </a:solidFill>
                          <a:latin typeface="Tahoma"/>
                          <a:cs typeface="Tahoma"/>
                        </a:rPr>
                        <a:t>Hoàn cảnh </a:t>
                      </a:r>
                      <a:r>
                        <a:rPr sz="2200" spc="-5">
                          <a:latin typeface="Tahoma"/>
                          <a:cs typeface="Tahoma"/>
                        </a:rPr>
                        <a:t>(ngữ  liệu, </a:t>
                      </a:r>
                      <a:r>
                        <a:rPr sz="2200" spc="-10">
                          <a:latin typeface="Tahoma"/>
                          <a:cs typeface="Tahoma"/>
                        </a:rPr>
                        <a:t>yêu </a:t>
                      </a:r>
                      <a:r>
                        <a:rPr sz="2200" spc="-5">
                          <a:latin typeface="Tahoma"/>
                          <a:cs typeface="Tahoma"/>
                        </a:rPr>
                        <a:t>cầu, </a:t>
                      </a:r>
                      <a:r>
                        <a:rPr sz="2200" spc="-10">
                          <a:latin typeface="Tahoma"/>
                          <a:cs typeface="Tahoma"/>
                        </a:rPr>
                        <a:t>câu  </a:t>
                      </a:r>
                      <a:r>
                        <a:rPr sz="2200" spc="-5">
                          <a:latin typeface="Tahoma"/>
                          <a:cs typeface="Tahoma"/>
                        </a:rPr>
                        <a:t>lệnh) có giá trị nhất  </a:t>
                      </a:r>
                      <a:r>
                        <a:rPr sz="2200" spc="-10">
                          <a:latin typeface="Tahoma"/>
                          <a:cs typeface="Tahoma"/>
                        </a:rPr>
                        <a:t>định trong đời sống/  </a:t>
                      </a:r>
                      <a:r>
                        <a:rPr sz="2200" spc="-5">
                          <a:latin typeface="Tahoma"/>
                          <a:cs typeface="Tahoma"/>
                        </a:rPr>
                        <a:t>khoa học/ thực</a:t>
                      </a:r>
                      <a:r>
                        <a:rPr sz="2200" spc="-35">
                          <a:latin typeface="Tahoma"/>
                          <a:cs typeface="Tahoma"/>
                        </a:rPr>
                        <a:t> </a:t>
                      </a:r>
                      <a:r>
                        <a:rPr sz="2200" spc="-10">
                          <a:latin typeface="Tahoma"/>
                          <a:cs typeface="Tahoma"/>
                        </a:rPr>
                        <a:t>tiễn.</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tc>
                  <a:txBody>
                    <a:bodyPr/>
                    <a:lstStyle/>
                    <a:p>
                      <a:pPr marL="91440" marR="209550">
                        <a:lnSpc>
                          <a:spcPct val="100000"/>
                        </a:lnSpc>
                        <a:spcBef>
                          <a:spcPts val="345"/>
                        </a:spcBef>
                      </a:pPr>
                      <a:r>
                        <a:rPr sz="2200" b="1" spc="-5">
                          <a:solidFill>
                            <a:srgbClr val="D50092"/>
                          </a:solidFill>
                          <a:latin typeface="Tahoma"/>
                          <a:cs typeface="Tahoma"/>
                        </a:rPr>
                        <a:t>Hạn chế xây </a:t>
                      </a:r>
                      <a:r>
                        <a:rPr sz="2200" b="1" spc="-10">
                          <a:solidFill>
                            <a:srgbClr val="D50092"/>
                          </a:solidFill>
                          <a:latin typeface="Tahoma"/>
                          <a:cs typeface="Tahoma"/>
                        </a:rPr>
                        <a:t>dựng  </a:t>
                      </a:r>
                      <a:r>
                        <a:rPr sz="2200" spc="-10">
                          <a:latin typeface="Tahoma"/>
                          <a:cs typeface="Tahoma"/>
                        </a:rPr>
                        <a:t>câu </a:t>
                      </a:r>
                      <a:r>
                        <a:rPr sz="2200" spc="-5">
                          <a:latin typeface="Tahoma"/>
                          <a:cs typeface="Tahoma"/>
                        </a:rPr>
                        <a:t>hỏi dựa </a:t>
                      </a:r>
                      <a:r>
                        <a:rPr sz="2200" spc="-10">
                          <a:latin typeface="Tahoma"/>
                          <a:cs typeface="Tahoma"/>
                        </a:rPr>
                        <a:t>trên việc  chấp </a:t>
                      </a:r>
                      <a:r>
                        <a:rPr sz="2200" spc="-5">
                          <a:latin typeface="Tahoma"/>
                          <a:cs typeface="Tahoma"/>
                        </a:rPr>
                        <a:t>nhận nhiều giả  </a:t>
                      </a:r>
                      <a:r>
                        <a:rPr sz="2200" spc="-10">
                          <a:latin typeface="Tahoma"/>
                          <a:cs typeface="Tahoma"/>
                        </a:rPr>
                        <a:t>sử, </a:t>
                      </a:r>
                      <a:r>
                        <a:rPr sz="2200" spc="-5">
                          <a:latin typeface="Tahoma"/>
                          <a:cs typeface="Tahoma"/>
                        </a:rPr>
                        <a:t>giả </a:t>
                      </a:r>
                      <a:r>
                        <a:rPr sz="2200" spc="-10">
                          <a:latin typeface="Tahoma"/>
                          <a:cs typeface="Tahoma"/>
                        </a:rPr>
                        <a:t>định, </a:t>
                      </a:r>
                      <a:r>
                        <a:rPr sz="2200" spc="-5">
                          <a:latin typeface="Tahoma"/>
                          <a:cs typeface="Tahoma"/>
                        </a:rPr>
                        <a:t>giả </a:t>
                      </a:r>
                      <a:r>
                        <a:rPr sz="2200" spc="-10">
                          <a:latin typeface="Tahoma"/>
                          <a:cs typeface="Tahoma"/>
                        </a:rPr>
                        <a:t>thiết  không </a:t>
                      </a:r>
                      <a:r>
                        <a:rPr sz="2200" spc="-5">
                          <a:latin typeface="Tahoma"/>
                          <a:cs typeface="Tahoma"/>
                        </a:rPr>
                        <a:t>thực</a:t>
                      </a:r>
                      <a:r>
                        <a:rPr sz="2200" spc="10">
                          <a:latin typeface="Tahoma"/>
                          <a:cs typeface="Tahoma"/>
                        </a:rPr>
                        <a:t> </a:t>
                      </a:r>
                      <a:r>
                        <a:rPr sz="2200" spc="-10">
                          <a:latin typeface="Tahoma"/>
                          <a:cs typeface="Tahoma"/>
                        </a:rPr>
                        <a:t>tế.</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CCFF99"/>
                    </a:solidFill>
                  </a:tcPr>
                </a:tc>
                <a:tc>
                  <a:txBody>
                    <a:bodyPr/>
                    <a:lstStyle/>
                    <a:p>
                      <a:pPr marL="92075" marR="305435">
                        <a:lnSpc>
                          <a:spcPct val="100000"/>
                        </a:lnSpc>
                        <a:spcBef>
                          <a:spcPts val="345"/>
                        </a:spcBef>
                        <a:tabLst>
                          <a:tab pos="823594" algn="l"/>
                        </a:tabLst>
                      </a:pPr>
                      <a:r>
                        <a:rPr sz="2200" b="1" spc="-10">
                          <a:solidFill>
                            <a:srgbClr val="D50092"/>
                          </a:solidFill>
                          <a:latin typeface="Tahoma"/>
                          <a:cs typeface="Tahoma"/>
                        </a:rPr>
                        <a:t>Cần </a:t>
                      </a:r>
                      <a:r>
                        <a:rPr sz="2200" b="1" spc="-5">
                          <a:solidFill>
                            <a:srgbClr val="D50092"/>
                          </a:solidFill>
                          <a:latin typeface="Tahoma"/>
                          <a:cs typeface="Tahoma"/>
                        </a:rPr>
                        <a:t>xây </a:t>
                      </a:r>
                      <a:r>
                        <a:rPr sz="2200" b="1" spc="-10">
                          <a:solidFill>
                            <a:srgbClr val="D50092"/>
                          </a:solidFill>
                          <a:latin typeface="Tahoma"/>
                          <a:cs typeface="Tahoma"/>
                        </a:rPr>
                        <a:t>dựng </a:t>
                      </a:r>
                      <a:r>
                        <a:rPr sz="2200" spc="-10">
                          <a:latin typeface="Tahoma"/>
                          <a:cs typeface="Tahoma"/>
                        </a:rPr>
                        <a:t>câu  </a:t>
                      </a:r>
                      <a:r>
                        <a:rPr sz="2200" spc="-5">
                          <a:latin typeface="Tahoma"/>
                          <a:cs typeface="Tahoma"/>
                        </a:rPr>
                        <a:t>hỏi, bài tập dựa</a:t>
                      </a:r>
                      <a:r>
                        <a:rPr sz="2200" spc="-55">
                          <a:latin typeface="Tahoma"/>
                          <a:cs typeface="Tahoma"/>
                        </a:rPr>
                        <a:t> </a:t>
                      </a:r>
                      <a:r>
                        <a:rPr sz="2200" spc="-10">
                          <a:latin typeface="Tahoma"/>
                          <a:cs typeface="Tahoma"/>
                        </a:rPr>
                        <a:t>trên  </a:t>
                      </a:r>
                      <a:r>
                        <a:rPr sz="2200" spc="-5">
                          <a:latin typeface="Tahoma"/>
                          <a:cs typeface="Tahoma"/>
                        </a:rPr>
                        <a:t>ngữ liệu từ </a:t>
                      </a:r>
                      <a:r>
                        <a:rPr sz="2200" spc="-10">
                          <a:latin typeface="Tahoma"/>
                          <a:cs typeface="Tahoma"/>
                        </a:rPr>
                        <a:t>thực  </a:t>
                      </a:r>
                      <a:r>
                        <a:rPr sz="2200" spc="-5">
                          <a:latin typeface="Tahoma"/>
                          <a:cs typeface="Tahoma"/>
                        </a:rPr>
                        <a:t>nghiệm, dẫn </a:t>
                      </a:r>
                      <a:r>
                        <a:rPr sz="2200" spc="-10">
                          <a:latin typeface="Tahoma"/>
                          <a:cs typeface="Tahoma"/>
                        </a:rPr>
                        <a:t>chứng  khoa	học/thực</a:t>
                      </a:r>
                      <a:r>
                        <a:rPr sz="2200" spc="-20">
                          <a:latin typeface="Tahoma"/>
                          <a:cs typeface="Tahoma"/>
                        </a:rPr>
                        <a:t> </a:t>
                      </a:r>
                      <a:r>
                        <a:rPr sz="2200" spc="-5">
                          <a:latin typeface="Tahoma"/>
                          <a:cs typeface="Tahoma"/>
                        </a:rPr>
                        <a:t>tiễn.</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extLst>
                  <a:ext uri="{0D108BD9-81ED-4DB2-BD59-A6C34878D82A}">
                    <a16:rowId xmlns:a16="http://schemas.microsoft.com/office/drawing/2014/main" val="10000"/>
                  </a:ext>
                </a:extLst>
              </a:tr>
              <a:tr h="1658889">
                <a:tc gridSpan="3">
                  <a:txBody>
                    <a:bodyPr/>
                    <a:lstStyle/>
                    <a:p>
                      <a:pPr marL="91440" marR="125095">
                        <a:lnSpc>
                          <a:spcPct val="100000"/>
                        </a:lnSpc>
                        <a:spcBef>
                          <a:spcPts val="350"/>
                        </a:spcBef>
                        <a:tabLst>
                          <a:tab pos="2386965" algn="l"/>
                        </a:tabLst>
                      </a:pPr>
                      <a:r>
                        <a:rPr sz="2200" b="1" spc="-5">
                          <a:solidFill>
                            <a:srgbClr val="FF0000"/>
                          </a:solidFill>
                          <a:latin typeface="Tahoma"/>
                          <a:cs typeface="Tahoma"/>
                        </a:rPr>
                        <a:t>Ví dụ 1: </a:t>
                      </a:r>
                      <a:r>
                        <a:rPr sz="2200" b="1" spc="-10">
                          <a:solidFill>
                            <a:srgbClr val="FF0000"/>
                          </a:solidFill>
                          <a:latin typeface="Tahoma"/>
                          <a:cs typeface="Tahoma"/>
                        </a:rPr>
                        <a:t>(TN nhiều </a:t>
                      </a:r>
                      <a:r>
                        <a:rPr sz="2200" b="1" spc="-5">
                          <a:solidFill>
                            <a:srgbClr val="FF0000"/>
                          </a:solidFill>
                          <a:latin typeface="Tahoma"/>
                          <a:cs typeface="Tahoma"/>
                        </a:rPr>
                        <a:t>lựa chọn) </a:t>
                      </a:r>
                      <a:r>
                        <a:rPr sz="2200" spc="-5">
                          <a:latin typeface="Tahoma"/>
                          <a:cs typeface="Tahoma"/>
                        </a:rPr>
                        <a:t>Các ống dẫn nước từ Lavabo (chậu  </a:t>
                      </a:r>
                      <a:r>
                        <a:rPr sz="2200" spc="-10">
                          <a:latin typeface="Tahoma"/>
                          <a:cs typeface="Tahoma"/>
                        </a:rPr>
                        <a:t>rửa </a:t>
                      </a:r>
                      <a:r>
                        <a:rPr sz="2200" spc="-5">
                          <a:latin typeface="Tahoma"/>
                          <a:cs typeface="Tahoma"/>
                        </a:rPr>
                        <a:t>bát,</a:t>
                      </a:r>
                      <a:r>
                        <a:rPr sz="2200" spc="20">
                          <a:latin typeface="Tahoma"/>
                          <a:cs typeface="Tahoma"/>
                        </a:rPr>
                        <a:t> </a:t>
                      </a:r>
                      <a:r>
                        <a:rPr sz="2200" spc="-10">
                          <a:latin typeface="Tahoma"/>
                          <a:cs typeface="Tahoma"/>
                        </a:rPr>
                        <a:t>chậu</a:t>
                      </a:r>
                      <a:r>
                        <a:rPr sz="2200" spc="15">
                          <a:latin typeface="Tahoma"/>
                          <a:cs typeface="Tahoma"/>
                        </a:rPr>
                        <a:t> </a:t>
                      </a:r>
                      <a:r>
                        <a:rPr sz="2200" spc="-10">
                          <a:latin typeface="Tahoma"/>
                          <a:cs typeface="Tahoma"/>
                        </a:rPr>
                        <a:t>rửa	tay) </a:t>
                      </a:r>
                      <a:r>
                        <a:rPr sz="2200" spc="-5">
                          <a:latin typeface="Tahoma"/>
                          <a:cs typeface="Tahoma"/>
                        </a:rPr>
                        <a:t>dùng lâu ngày </a:t>
                      </a:r>
                      <a:r>
                        <a:rPr sz="2200" spc="-10">
                          <a:latin typeface="Tahoma"/>
                          <a:cs typeface="Tahoma"/>
                        </a:rPr>
                        <a:t>thường </a:t>
                      </a:r>
                      <a:r>
                        <a:rPr sz="2200" spc="-5">
                          <a:latin typeface="Tahoma"/>
                          <a:cs typeface="Tahoma"/>
                        </a:rPr>
                        <a:t>bị </a:t>
                      </a:r>
                      <a:r>
                        <a:rPr sz="2200" spc="-10">
                          <a:latin typeface="Tahoma"/>
                          <a:cs typeface="Tahoma"/>
                        </a:rPr>
                        <a:t>tắc. </a:t>
                      </a:r>
                      <a:r>
                        <a:rPr sz="2200" spc="-5">
                          <a:latin typeface="Tahoma"/>
                          <a:cs typeface="Tahoma"/>
                        </a:rPr>
                        <a:t>Có </a:t>
                      </a:r>
                      <a:r>
                        <a:rPr sz="2200" spc="-10">
                          <a:latin typeface="Tahoma"/>
                          <a:cs typeface="Tahoma"/>
                        </a:rPr>
                        <a:t>thể </a:t>
                      </a:r>
                      <a:r>
                        <a:rPr sz="2200" spc="-5">
                          <a:latin typeface="Tahoma"/>
                          <a:cs typeface="Tahoma"/>
                        </a:rPr>
                        <a:t>dùng </a:t>
                      </a:r>
                      <a:r>
                        <a:rPr sz="2200" spc="-10">
                          <a:latin typeface="Tahoma"/>
                          <a:cs typeface="Tahoma"/>
                        </a:rPr>
                        <a:t>hoá  </a:t>
                      </a:r>
                      <a:r>
                        <a:rPr sz="2200" spc="-5">
                          <a:latin typeface="Tahoma"/>
                          <a:cs typeface="Tahoma"/>
                        </a:rPr>
                        <a:t>chất nào sau đây để xử</a:t>
                      </a:r>
                      <a:r>
                        <a:rPr sz="2200" spc="15">
                          <a:latin typeface="Tahoma"/>
                          <a:cs typeface="Tahoma"/>
                        </a:rPr>
                        <a:t> </a:t>
                      </a:r>
                      <a:r>
                        <a:rPr sz="2200">
                          <a:latin typeface="Tahoma"/>
                          <a:cs typeface="Tahoma"/>
                        </a:rPr>
                        <a:t>lý?</a:t>
                      </a:r>
                    </a:p>
                    <a:p>
                      <a:pPr marL="435609">
                        <a:lnSpc>
                          <a:spcPct val="100000"/>
                        </a:lnSpc>
                        <a:spcBef>
                          <a:spcPts val="5"/>
                        </a:spcBef>
                        <a:tabLst>
                          <a:tab pos="2182495" algn="l"/>
                          <a:tab pos="4750435" algn="l"/>
                          <a:tab pos="6492875" algn="l"/>
                        </a:tabLst>
                      </a:pPr>
                      <a:r>
                        <a:rPr sz="2200" b="1" spc="-5">
                          <a:latin typeface="Tahoma"/>
                          <a:cs typeface="Tahoma"/>
                        </a:rPr>
                        <a:t>A.</a:t>
                      </a:r>
                      <a:r>
                        <a:rPr sz="2200" b="1" spc="10">
                          <a:latin typeface="Tahoma"/>
                          <a:cs typeface="Tahoma"/>
                        </a:rPr>
                        <a:t> </a:t>
                      </a:r>
                      <a:r>
                        <a:rPr sz="2200" spc="-25">
                          <a:latin typeface="Tahoma"/>
                          <a:cs typeface="Tahoma"/>
                        </a:rPr>
                        <a:t>Soda.	</a:t>
                      </a:r>
                      <a:r>
                        <a:rPr sz="2200" b="1">
                          <a:latin typeface="Tahoma"/>
                          <a:cs typeface="Tahoma"/>
                        </a:rPr>
                        <a:t>B.</a:t>
                      </a:r>
                      <a:r>
                        <a:rPr sz="2200" b="1" spc="5">
                          <a:latin typeface="Tahoma"/>
                          <a:cs typeface="Tahoma"/>
                        </a:rPr>
                        <a:t> </a:t>
                      </a:r>
                      <a:r>
                        <a:rPr sz="2200" spc="-10">
                          <a:latin typeface="Tahoma"/>
                          <a:cs typeface="Tahoma"/>
                        </a:rPr>
                        <a:t>Baking</a:t>
                      </a:r>
                      <a:r>
                        <a:rPr sz="2200" spc="-5">
                          <a:latin typeface="Tahoma"/>
                          <a:cs typeface="Tahoma"/>
                        </a:rPr>
                        <a:t> </a:t>
                      </a:r>
                      <a:r>
                        <a:rPr sz="2200" spc="-25">
                          <a:latin typeface="Tahoma"/>
                          <a:cs typeface="Tahoma"/>
                        </a:rPr>
                        <a:t>soda.	</a:t>
                      </a:r>
                      <a:r>
                        <a:rPr sz="2200" b="1" spc="-5">
                          <a:latin typeface="Tahoma"/>
                          <a:cs typeface="Tahoma"/>
                        </a:rPr>
                        <a:t>C.</a:t>
                      </a:r>
                      <a:r>
                        <a:rPr sz="2200" b="1" spc="50">
                          <a:latin typeface="Tahoma"/>
                          <a:cs typeface="Tahoma"/>
                        </a:rPr>
                        <a:t> </a:t>
                      </a:r>
                      <a:r>
                        <a:rPr sz="2200" spc="-5">
                          <a:latin typeface="Tahoma"/>
                          <a:cs typeface="Tahoma"/>
                        </a:rPr>
                        <a:t>Đá</a:t>
                      </a:r>
                      <a:r>
                        <a:rPr sz="2200" spc="5">
                          <a:latin typeface="Tahoma"/>
                          <a:cs typeface="Tahoma"/>
                        </a:rPr>
                        <a:t> </a:t>
                      </a:r>
                      <a:r>
                        <a:rPr sz="2200" spc="-25">
                          <a:latin typeface="Tahoma"/>
                          <a:cs typeface="Tahoma"/>
                        </a:rPr>
                        <a:t>vôi.	</a:t>
                      </a:r>
                      <a:r>
                        <a:rPr sz="2200" b="1" spc="-5">
                          <a:latin typeface="Tahoma"/>
                          <a:cs typeface="Tahoma"/>
                        </a:rPr>
                        <a:t>D. </a:t>
                      </a:r>
                      <a:r>
                        <a:rPr sz="2200" spc="-5">
                          <a:latin typeface="Tahoma"/>
                          <a:cs typeface="Tahoma"/>
                        </a:rPr>
                        <a:t>Rượu</a:t>
                      </a:r>
                      <a:r>
                        <a:rPr sz="2200" spc="15">
                          <a:latin typeface="Tahoma"/>
                          <a:cs typeface="Tahoma"/>
                        </a:rPr>
                        <a:t> </a:t>
                      </a:r>
                      <a:r>
                        <a:rPr sz="2200" spc="-10">
                          <a:latin typeface="Tahoma"/>
                          <a:cs typeface="Tahoma"/>
                        </a:rPr>
                        <a:t>trắng.</a:t>
                      </a:r>
                      <a:endParaRPr sz="2200">
                        <a:latin typeface="Tahoma"/>
                        <a:cs typeface="Tahoma"/>
                      </a:endParaRPr>
                    </a:p>
                  </a:txBody>
                  <a:tcPr marL="0" marR="0" marT="44450"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3" name="object 3"/>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4" name="object 4"/>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110744" y="62560"/>
            <a:ext cx="7781925" cy="514350"/>
          </a:xfrm>
          <a:prstGeom prst="rect">
            <a:avLst/>
          </a:prstGeom>
        </p:spPr>
        <p:txBody>
          <a:bodyPr vert="horz" wrap="square" lIns="0" tIns="13335" rIns="0" bIns="0" rtlCol="0">
            <a:spAutoFit/>
          </a:bodyPr>
          <a:lstStyle/>
          <a:p>
            <a:pPr marL="12700">
              <a:lnSpc>
                <a:spcPct val="100000"/>
              </a:lnSpc>
              <a:spcBef>
                <a:spcPts val="105"/>
              </a:spcBef>
            </a:pPr>
            <a:r>
              <a:rPr sz="3200"/>
              <a:t>1. </a:t>
            </a:r>
            <a:r>
              <a:rPr sz="3200" spc="-5"/>
              <a:t>Một số </a:t>
            </a:r>
            <a:r>
              <a:rPr sz="3200"/>
              <a:t>vấn đề về Đánh </a:t>
            </a:r>
            <a:r>
              <a:rPr sz="3200" spc="-5"/>
              <a:t>giá </a:t>
            </a:r>
            <a:r>
              <a:rPr sz="3200"/>
              <a:t>năng</a:t>
            </a:r>
            <a:r>
              <a:rPr sz="3200" spc="-100"/>
              <a:t> </a:t>
            </a:r>
            <a:r>
              <a:rPr sz="3200"/>
              <a:t>lực</a:t>
            </a:r>
          </a:p>
        </p:txBody>
      </p:sp>
      <p:sp>
        <p:nvSpPr>
          <p:cNvPr id="6" name="object 6"/>
          <p:cNvSpPr/>
          <p:nvPr/>
        </p:nvSpPr>
        <p:spPr>
          <a:xfrm>
            <a:off x="2567304" y="691641"/>
            <a:ext cx="5017770" cy="492759"/>
          </a:xfrm>
          <a:custGeom>
            <a:avLst/>
            <a:gdLst/>
            <a:ahLst/>
            <a:cxnLst/>
            <a:rect l="l" t="t" r="r" b="b"/>
            <a:pathLst>
              <a:path w="5017770" h="492759">
                <a:moveTo>
                  <a:pt x="4935474" y="0"/>
                </a:moveTo>
                <a:lnTo>
                  <a:pt x="82168" y="0"/>
                </a:lnTo>
                <a:lnTo>
                  <a:pt x="50202" y="6443"/>
                </a:lnTo>
                <a:lnTo>
                  <a:pt x="24082" y="24018"/>
                </a:lnTo>
                <a:lnTo>
                  <a:pt x="6463" y="50095"/>
                </a:lnTo>
                <a:lnTo>
                  <a:pt x="0" y="82042"/>
                </a:lnTo>
                <a:lnTo>
                  <a:pt x="0" y="410337"/>
                </a:lnTo>
                <a:lnTo>
                  <a:pt x="6463" y="442283"/>
                </a:lnTo>
                <a:lnTo>
                  <a:pt x="24082" y="468360"/>
                </a:lnTo>
                <a:lnTo>
                  <a:pt x="50202" y="485935"/>
                </a:lnTo>
                <a:lnTo>
                  <a:pt x="82168" y="492379"/>
                </a:lnTo>
                <a:lnTo>
                  <a:pt x="4935474" y="492379"/>
                </a:lnTo>
                <a:lnTo>
                  <a:pt x="4967420" y="485935"/>
                </a:lnTo>
                <a:lnTo>
                  <a:pt x="4993497" y="468360"/>
                </a:lnTo>
                <a:lnTo>
                  <a:pt x="5011072" y="442283"/>
                </a:lnTo>
                <a:lnTo>
                  <a:pt x="5017516" y="410337"/>
                </a:lnTo>
                <a:lnTo>
                  <a:pt x="5017516" y="82042"/>
                </a:lnTo>
                <a:lnTo>
                  <a:pt x="5011072" y="50095"/>
                </a:lnTo>
                <a:lnTo>
                  <a:pt x="4993497" y="24018"/>
                </a:lnTo>
                <a:lnTo>
                  <a:pt x="4967420" y="6443"/>
                </a:lnTo>
                <a:lnTo>
                  <a:pt x="4935474" y="0"/>
                </a:lnTo>
                <a:close/>
              </a:path>
            </a:pathLst>
          </a:custGeom>
          <a:solidFill>
            <a:srgbClr val="99FFCC"/>
          </a:solidFill>
        </p:spPr>
        <p:txBody>
          <a:bodyPr wrap="square" lIns="0" tIns="0" rIns="0" bIns="0" rtlCol="0"/>
          <a:lstStyle/>
          <a:p>
            <a:endParaRPr/>
          </a:p>
        </p:txBody>
      </p:sp>
      <p:sp>
        <p:nvSpPr>
          <p:cNvPr id="7" name="object 7"/>
          <p:cNvSpPr/>
          <p:nvPr/>
        </p:nvSpPr>
        <p:spPr>
          <a:xfrm>
            <a:off x="2567304" y="691641"/>
            <a:ext cx="5017770" cy="492759"/>
          </a:xfrm>
          <a:custGeom>
            <a:avLst/>
            <a:gdLst/>
            <a:ahLst/>
            <a:cxnLst/>
            <a:rect l="l" t="t" r="r" b="b"/>
            <a:pathLst>
              <a:path w="5017770" h="492759">
                <a:moveTo>
                  <a:pt x="0" y="82042"/>
                </a:moveTo>
                <a:lnTo>
                  <a:pt x="6463" y="50095"/>
                </a:lnTo>
                <a:lnTo>
                  <a:pt x="24082" y="24018"/>
                </a:lnTo>
                <a:lnTo>
                  <a:pt x="50202" y="6443"/>
                </a:lnTo>
                <a:lnTo>
                  <a:pt x="82168" y="0"/>
                </a:lnTo>
                <a:lnTo>
                  <a:pt x="4935474" y="0"/>
                </a:lnTo>
                <a:lnTo>
                  <a:pt x="4967420" y="6443"/>
                </a:lnTo>
                <a:lnTo>
                  <a:pt x="4993497" y="24018"/>
                </a:lnTo>
                <a:lnTo>
                  <a:pt x="5011072" y="50095"/>
                </a:lnTo>
                <a:lnTo>
                  <a:pt x="5017516" y="82042"/>
                </a:lnTo>
                <a:lnTo>
                  <a:pt x="5017516" y="410337"/>
                </a:lnTo>
                <a:lnTo>
                  <a:pt x="5011072" y="442283"/>
                </a:lnTo>
                <a:lnTo>
                  <a:pt x="4993497" y="468360"/>
                </a:lnTo>
                <a:lnTo>
                  <a:pt x="4967420" y="485935"/>
                </a:lnTo>
                <a:lnTo>
                  <a:pt x="4935474" y="492379"/>
                </a:lnTo>
                <a:lnTo>
                  <a:pt x="82168" y="492379"/>
                </a:lnTo>
                <a:lnTo>
                  <a:pt x="50202" y="485935"/>
                </a:lnTo>
                <a:lnTo>
                  <a:pt x="24082" y="468360"/>
                </a:lnTo>
                <a:lnTo>
                  <a:pt x="6463" y="442283"/>
                </a:lnTo>
                <a:lnTo>
                  <a:pt x="0" y="410337"/>
                </a:lnTo>
                <a:lnTo>
                  <a:pt x="0" y="82042"/>
                </a:lnTo>
                <a:close/>
              </a:path>
            </a:pathLst>
          </a:custGeom>
          <a:ln w="28575">
            <a:solidFill>
              <a:srgbClr val="648A70"/>
            </a:solidFill>
          </a:ln>
        </p:spPr>
        <p:txBody>
          <a:bodyPr wrap="square" lIns="0" tIns="0" rIns="0" bIns="0" rtlCol="0"/>
          <a:lstStyle/>
          <a:p>
            <a:endParaRPr/>
          </a:p>
        </p:txBody>
      </p:sp>
      <p:sp>
        <p:nvSpPr>
          <p:cNvPr id="8" name="object 8"/>
          <p:cNvSpPr txBox="1"/>
          <p:nvPr/>
        </p:nvSpPr>
        <p:spPr>
          <a:xfrm>
            <a:off x="2905125" y="672845"/>
            <a:ext cx="3975100" cy="513715"/>
          </a:xfrm>
          <a:prstGeom prst="rect">
            <a:avLst/>
          </a:prstGeom>
        </p:spPr>
        <p:txBody>
          <a:bodyPr vert="horz" wrap="square" lIns="0" tIns="13335" rIns="0" bIns="0" rtlCol="0">
            <a:spAutoFit/>
          </a:bodyPr>
          <a:lstStyle/>
          <a:p>
            <a:pPr marL="12700">
              <a:lnSpc>
                <a:spcPct val="100000"/>
              </a:lnSpc>
              <a:spcBef>
                <a:spcPts val="105"/>
              </a:spcBef>
            </a:pPr>
            <a:r>
              <a:rPr sz="3200" spc="-5">
                <a:latin typeface="Tahoma"/>
                <a:cs typeface="Tahoma"/>
              </a:rPr>
              <a:t>c. Bối cảnh có </a:t>
            </a:r>
            <a:r>
              <a:rPr sz="3200">
                <a:latin typeface="Tahoma"/>
                <a:cs typeface="Tahoma"/>
              </a:rPr>
              <a:t>ý</a:t>
            </a:r>
            <a:r>
              <a:rPr sz="3200" spc="-45">
                <a:latin typeface="Tahoma"/>
                <a:cs typeface="Tahoma"/>
              </a:rPr>
              <a:t> </a:t>
            </a:r>
            <a:r>
              <a:rPr sz="3200">
                <a:latin typeface="Tahoma"/>
                <a:cs typeface="Tahoma"/>
              </a:rPr>
              <a:t>nghĩa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2023" y="31191"/>
            <a:ext cx="3244215" cy="360680"/>
          </a:xfrm>
          <a:prstGeom prst="rect">
            <a:avLst/>
          </a:prstGeom>
        </p:spPr>
        <p:txBody>
          <a:bodyPr vert="horz" wrap="square" lIns="0" tIns="12065" rIns="0" bIns="0" rtlCol="0">
            <a:spAutoFit/>
          </a:bodyPr>
          <a:lstStyle/>
          <a:p>
            <a:pPr marL="12700">
              <a:lnSpc>
                <a:spcPct val="100000"/>
              </a:lnSpc>
              <a:spcBef>
                <a:spcPts val="95"/>
              </a:spcBef>
            </a:pPr>
            <a:r>
              <a:rPr sz="2200" spc="-10">
                <a:solidFill>
                  <a:srgbClr val="FF0000"/>
                </a:solidFill>
              </a:rPr>
              <a:t>Ví </a:t>
            </a:r>
            <a:r>
              <a:rPr sz="2200" spc="-5">
                <a:solidFill>
                  <a:srgbClr val="FF0000"/>
                </a:solidFill>
              </a:rPr>
              <a:t>dụ 2: (TN</a:t>
            </a:r>
            <a:r>
              <a:rPr sz="2200" spc="30">
                <a:solidFill>
                  <a:srgbClr val="FF0000"/>
                </a:solidFill>
              </a:rPr>
              <a:t> </a:t>
            </a:r>
            <a:r>
              <a:rPr sz="2200" spc="-5">
                <a:solidFill>
                  <a:srgbClr val="FF0000"/>
                </a:solidFill>
              </a:rPr>
              <a:t>Đúng/Sai)</a:t>
            </a:r>
            <a:endParaRPr sz="2200"/>
          </a:p>
        </p:txBody>
      </p:sp>
      <p:sp>
        <p:nvSpPr>
          <p:cNvPr id="3" name="object 3"/>
          <p:cNvSpPr/>
          <p:nvPr/>
        </p:nvSpPr>
        <p:spPr>
          <a:xfrm>
            <a:off x="107950" y="430834"/>
            <a:ext cx="6889750" cy="4709160"/>
          </a:xfrm>
          <a:custGeom>
            <a:avLst/>
            <a:gdLst/>
            <a:ahLst/>
            <a:cxnLst/>
            <a:rect l="l" t="t" r="r" b="b"/>
            <a:pathLst>
              <a:path w="6889750" h="4709160">
                <a:moveTo>
                  <a:pt x="0" y="4709033"/>
                </a:moveTo>
                <a:lnTo>
                  <a:pt x="6889750" y="4709033"/>
                </a:lnTo>
                <a:lnTo>
                  <a:pt x="6889750" y="0"/>
                </a:lnTo>
                <a:lnTo>
                  <a:pt x="0" y="0"/>
                </a:lnTo>
                <a:lnTo>
                  <a:pt x="0" y="4709033"/>
                </a:lnTo>
                <a:close/>
              </a:path>
            </a:pathLst>
          </a:custGeom>
          <a:ln w="9525">
            <a:solidFill>
              <a:srgbClr val="000000"/>
            </a:solidFill>
          </a:ln>
        </p:spPr>
        <p:txBody>
          <a:bodyPr wrap="square" lIns="0" tIns="0" rIns="0" bIns="0" rtlCol="0"/>
          <a:lstStyle/>
          <a:p>
            <a:endParaRPr/>
          </a:p>
        </p:txBody>
      </p:sp>
      <p:sp>
        <p:nvSpPr>
          <p:cNvPr id="4" name="object 4"/>
          <p:cNvSpPr txBox="1"/>
          <p:nvPr/>
        </p:nvSpPr>
        <p:spPr>
          <a:xfrm>
            <a:off x="541223" y="462229"/>
            <a:ext cx="6014720" cy="4599940"/>
          </a:xfrm>
          <a:prstGeom prst="rect">
            <a:avLst/>
          </a:prstGeom>
        </p:spPr>
        <p:txBody>
          <a:bodyPr vert="horz" wrap="square" lIns="0" tIns="13335" rIns="0" bIns="0" rtlCol="0">
            <a:spAutoFit/>
          </a:bodyPr>
          <a:lstStyle/>
          <a:p>
            <a:pPr marL="63500" marR="356870">
              <a:lnSpc>
                <a:spcPct val="100000"/>
              </a:lnSpc>
              <a:spcBef>
                <a:spcPts val="105"/>
              </a:spcBef>
            </a:pPr>
            <a:r>
              <a:rPr sz="2000">
                <a:latin typeface="Tahoma"/>
                <a:cs typeface="Tahoma"/>
              </a:rPr>
              <a:t>Khi đun nóng dung </a:t>
            </a:r>
            <a:r>
              <a:rPr sz="2000" spc="-5">
                <a:latin typeface="Tahoma"/>
                <a:cs typeface="Tahoma"/>
              </a:rPr>
              <a:t>dịch </a:t>
            </a:r>
            <a:r>
              <a:rPr sz="2000">
                <a:latin typeface="Tahoma"/>
                <a:cs typeface="Tahoma"/>
              </a:rPr>
              <a:t>sodium </a:t>
            </a:r>
            <a:r>
              <a:rPr sz="2000" spc="-5">
                <a:latin typeface="Tahoma"/>
                <a:cs typeface="Tahoma"/>
              </a:rPr>
              <a:t>chloride </a:t>
            </a:r>
            <a:r>
              <a:rPr sz="2000">
                <a:latin typeface="Tahoma"/>
                <a:cs typeface="Tahoma"/>
              </a:rPr>
              <a:t>bão hòa,  </a:t>
            </a:r>
            <a:r>
              <a:rPr sz="2000" spc="-5">
                <a:latin typeface="Tahoma"/>
                <a:cs typeface="Tahoma"/>
              </a:rPr>
              <a:t>thu </a:t>
            </a:r>
            <a:r>
              <a:rPr sz="2000">
                <a:latin typeface="Tahoma"/>
                <a:cs typeface="Tahoma"/>
              </a:rPr>
              <a:t>được </a:t>
            </a:r>
            <a:r>
              <a:rPr sz="2000" spc="-5">
                <a:latin typeface="Tahoma"/>
                <a:cs typeface="Tahoma"/>
              </a:rPr>
              <a:t>tinh thể </a:t>
            </a:r>
            <a:r>
              <a:rPr sz="2000">
                <a:latin typeface="Tahoma"/>
                <a:cs typeface="Tahoma"/>
              </a:rPr>
              <a:t>sodium </a:t>
            </a:r>
            <a:r>
              <a:rPr sz="2000" spc="-5">
                <a:latin typeface="Tahoma"/>
                <a:cs typeface="Tahoma"/>
              </a:rPr>
              <a:t>chloride khan. </a:t>
            </a:r>
            <a:r>
              <a:rPr sz="2000">
                <a:latin typeface="Tahoma"/>
                <a:cs typeface="Tahoma"/>
              </a:rPr>
              <a:t>Sau đó  nung nóng đến khoảng </a:t>
            </a:r>
            <a:r>
              <a:rPr sz="2000" spc="-5">
                <a:latin typeface="Tahoma"/>
                <a:cs typeface="Tahoma"/>
              </a:rPr>
              <a:t>800</a:t>
            </a:r>
            <a:r>
              <a:rPr sz="1950" spc="-7" baseline="25641">
                <a:latin typeface="Tahoma"/>
                <a:cs typeface="Tahoma"/>
              </a:rPr>
              <a:t>o</a:t>
            </a:r>
            <a:r>
              <a:rPr sz="2000" spc="-5">
                <a:latin typeface="Tahoma"/>
                <a:cs typeface="Tahoma"/>
              </a:rPr>
              <a:t>C thì tinh thể </a:t>
            </a:r>
            <a:r>
              <a:rPr sz="2000">
                <a:latin typeface="Tahoma"/>
                <a:cs typeface="Tahoma"/>
              </a:rPr>
              <a:t>sodium  </a:t>
            </a:r>
            <a:r>
              <a:rPr sz="2000" spc="-5">
                <a:latin typeface="Tahoma"/>
                <a:cs typeface="Tahoma"/>
              </a:rPr>
              <a:t>chloride chảy</a:t>
            </a:r>
            <a:r>
              <a:rPr sz="2000">
                <a:latin typeface="Tahoma"/>
                <a:cs typeface="Tahoma"/>
              </a:rPr>
              <a:t> lỏng.</a:t>
            </a:r>
          </a:p>
          <a:p>
            <a:pPr marL="293370" marR="63500">
              <a:lnSpc>
                <a:spcPct val="100000"/>
              </a:lnSpc>
              <a:spcBef>
                <a:spcPts val="5"/>
              </a:spcBef>
              <a:buFont typeface="Tahoma"/>
              <a:buAutoNum type="alphaLcPeriod"/>
              <a:tabLst>
                <a:tab pos="600710" algn="l"/>
              </a:tabLst>
            </a:pPr>
            <a:r>
              <a:rPr sz="2000">
                <a:latin typeface="Tahoma"/>
                <a:cs typeface="Tahoma"/>
              </a:rPr>
              <a:t>Quá </a:t>
            </a:r>
            <a:r>
              <a:rPr sz="2000" spc="-5">
                <a:latin typeface="Tahoma"/>
                <a:cs typeface="Tahoma"/>
              </a:rPr>
              <a:t>trình hình thành tinh </a:t>
            </a:r>
            <a:r>
              <a:rPr sz="2000">
                <a:latin typeface="Tahoma"/>
                <a:cs typeface="Tahoma"/>
              </a:rPr>
              <a:t>thể sodium </a:t>
            </a:r>
            <a:r>
              <a:rPr sz="2000" spc="-5">
                <a:latin typeface="Tahoma"/>
                <a:cs typeface="Tahoma"/>
              </a:rPr>
              <a:t>chloride </a:t>
            </a:r>
            <a:r>
              <a:rPr sz="2000">
                <a:latin typeface="Tahoma"/>
                <a:cs typeface="Tahoma"/>
              </a:rPr>
              <a:t>ở  </a:t>
            </a:r>
            <a:r>
              <a:rPr sz="2000" spc="-5">
                <a:latin typeface="Tahoma"/>
                <a:cs typeface="Tahoma"/>
              </a:rPr>
              <a:t>trên được gọi </a:t>
            </a:r>
            <a:r>
              <a:rPr sz="2000">
                <a:latin typeface="Tahoma"/>
                <a:cs typeface="Tahoma"/>
              </a:rPr>
              <a:t>là </a:t>
            </a:r>
            <a:r>
              <a:rPr sz="2000" spc="-5">
                <a:latin typeface="Tahoma"/>
                <a:cs typeface="Tahoma"/>
              </a:rPr>
              <a:t>sự kết tinh.</a:t>
            </a:r>
            <a:endParaRPr sz="2000">
              <a:latin typeface="Tahoma"/>
              <a:cs typeface="Tahoma"/>
            </a:endParaRPr>
          </a:p>
          <a:p>
            <a:pPr marL="293370" marR="55880">
              <a:lnSpc>
                <a:spcPct val="100000"/>
              </a:lnSpc>
              <a:buFont typeface="Tahoma"/>
              <a:buAutoNum type="alphaLcPeriod"/>
              <a:tabLst>
                <a:tab pos="608330" algn="l"/>
              </a:tabLst>
            </a:pPr>
            <a:r>
              <a:rPr sz="2000">
                <a:latin typeface="Tahoma"/>
                <a:cs typeface="Tahoma"/>
              </a:rPr>
              <a:t>Quá </a:t>
            </a:r>
            <a:r>
              <a:rPr sz="2000" spc="-5">
                <a:latin typeface="Tahoma"/>
                <a:cs typeface="Tahoma"/>
              </a:rPr>
              <a:t>trình hình thành tinh thể </a:t>
            </a:r>
            <a:r>
              <a:rPr sz="2000">
                <a:latin typeface="Tahoma"/>
                <a:cs typeface="Tahoma"/>
              </a:rPr>
              <a:t>sodium </a:t>
            </a:r>
            <a:r>
              <a:rPr sz="2000" spc="-5">
                <a:latin typeface="Tahoma"/>
                <a:cs typeface="Tahoma"/>
              </a:rPr>
              <a:t>chloride </a:t>
            </a:r>
            <a:r>
              <a:rPr sz="2000">
                <a:latin typeface="Tahoma"/>
                <a:cs typeface="Tahoma"/>
              </a:rPr>
              <a:t>ở  </a:t>
            </a:r>
            <a:r>
              <a:rPr sz="2000" spc="-5">
                <a:latin typeface="Tahoma"/>
                <a:cs typeface="Tahoma"/>
              </a:rPr>
              <a:t>trên </a:t>
            </a:r>
            <a:r>
              <a:rPr sz="2000">
                <a:latin typeface="Tahoma"/>
                <a:cs typeface="Tahoma"/>
              </a:rPr>
              <a:t>là quá </a:t>
            </a:r>
            <a:r>
              <a:rPr sz="2000" spc="-5">
                <a:latin typeface="Tahoma"/>
                <a:cs typeface="Tahoma"/>
              </a:rPr>
              <a:t>trình </a:t>
            </a:r>
            <a:r>
              <a:rPr sz="2000">
                <a:latin typeface="Tahoma"/>
                <a:cs typeface="Tahoma"/>
              </a:rPr>
              <a:t>sắp xếp lại </a:t>
            </a:r>
            <a:r>
              <a:rPr sz="2000" spc="-5">
                <a:latin typeface="Tahoma"/>
                <a:cs typeface="Tahoma"/>
              </a:rPr>
              <a:t>các </a:t>
            </a:r>
            <a:r>
              <a:rPr sz="2000">
                <a:latin typeface="Tahoma"/>
                <a:cs typeface="Tahoma"/>
              </a:rPr>
              <a:t>ion </a:t>
            </a:r>
            <a:r>
              <a:rPr sz="2000" spc="5">
                <a:latin typeface="Tahoma"/>
                <a:cs typeface="Tahoma"/>
              </a:rPr>
              <a:t>Na</a:t>
            </a:r>
            <a:r>
              <a:rPr sz="1950" spc="7" baseline="25641">
                <a:latin typeface="Tahoma"/>
                <a:cs typeface="Tahoma"/>
              </a:rPr>
              <a:t>+</a:t>
            </a:r>
            <a:r>
              <a:rPr sz="2000" spc="5">
                <a:latin typeface="Tahoma"/>
                <a:cs typeface="Tahoma"/>
              </a:rPr>
              <a:t>, </a:t>
            </a:r>
            <a:r>
              <a:rPr sz="2000">
                <a:latin typeface="Tahoma"/>
                <a:cs typeface="Tahoma"/>
              </a:rPr>
              <a:t>Cl</a:t>
            </a:r>
            <a:r>
              <a:rPr sz="1950" baseline="25641">
                <a:latin typeface="Tahoma"/>
                <a:cs typeface="Tahoma"/>
              </a:rPr>
              <a:t>- </a:t>
            </a:r>
            <a:r>
              <a:rPr sz="2000" spc="-5">
                <a:latin typeface="Tahoma"/>
                <a:cs typeface="Tahoma"/>
              </a:rPr>
              <a:t>từ  chuyển </a:t>
            </a:r>
            <a:r>
              <a:rPr sz="2000">
                <a:latin typeface="Tahoma"/>
                <a:cs typeface="Tahoma"/>
              </a:rPr>
              <a:t>động </a:t>
            </a:r>
            <a:r>
              <a:rPr sz="2000" spc="-5">
                <a:latin typeface="Tahoma"/>
                <a:cs typeface="Tahoma"/>
              </a:rPr>
              <a:t>tự do thành cấu trúc có trật tự trong  tinh</a:t>
            </a:r>
            <a:r>
              <a:rPr sz="2000" spc="-15">
                <a:latin typeface="Tahoma"/>
                <a:cs typeface="Tahoma"/>
              </a:rPr>
              <a:t> </a:t>
            </a:r>
            <a:r>
              <a:rPr sz="2000" spc="-5">
                <a:latin typeface="Tahoma"/>
                <a:cs typeface="Tahoma"/>
              </a:rPr>
              <a:t>thể.</a:t>
            </a:r>
            <a:endParaRPr sz="2000">
              <a:latin typeface="Tahoma"/>
              <a:cs typeface="Tahoma"/>
            </a:endParaRPr>
          </a:p>
          <a:p>
            <a:pPr marL="581660" indent="-288925">
              <a:lnSpc>
                <a:spcPct val="100000"/>
              </a:lnSpc>
              <a:buFont typeface="Tahoma"/>
              <a:buAutoNum type="alphaLcPeriod"/>
              <a:tabLst>
                <a:tab pos="582295" algn="l"/>
              </a:tabLst>
            </a:pPr>
            <a:r>
              <a:rPr sz="2000">
                <a:latin typeface="Tahoma"/>
                <a:cs typeface="Tahoma"/>
              </a:rPr>
              <a:t>Trong </a:t>
            </a:r>
            <a:r>
              <a:rPr sz="2000" spc="-5">
                <a:latin typeface="Tahoma"/>
                <a:cs typeface="Tahoma"/>
              </a:rPr>
              <a:t>tinh thể </a:t>
            </a:r>
            <a:r>
              <a:rPr sz="2000">
                <a:latin typeface="Tahoma"/>
                <a:cs typeface="Tahoma"/>
              </a:rPr>
              <a:t>sodium </a:t>
            </a:r>
            <a:r>
              <a:rPr sz="2000" spc="-5">
                <a:latin typeface="Tahoma"/>
                <a:cs typeface="Tahoma"/>
              </a:rPr>
              <a:t>chloride, xung </a:t>
            </a:r>
            <a:r>
              <a:rPr sz="2000">
                <a:latin typeface="Tahoma"/>
                <a:cs typeface="Tahoma"/>
              </a:rPr>
              <a:t>quanh</a:t>
            </a:r>
            <a:r>
              <a:rPr sz="2000" spc="-145">
                <a:latin typeface="Tahoma"/>
                <a:cs typeface="Tahoma"/>
              </a:rPr>
              <a:t> </a:t>
            </a:r>
            <a:r>
              <a:rPr sz="2000">
                <a:latin typeface="Tahoma"/>
                <a:cs typeface="Tahoma"/>
              </a:rPr>
              <a:t>1</a:t>
            </a:r>
          </a:p>
          <a:p>
            <a:pPr marL="293370">
              <a:lnSpc>
                <a:spcPct val="100000"/>
              </a:lnSpc>
              <a:spcBef>
                <a:spcPts val="5"/>
              </a:spcBef>
            </a:pPr>
            <a:r>
              <a:rPr sz="2000">
                <a:latin typeface="Tahoma"/>
                <a:cs typeface="Tahoma"/>
              </a:rPr>
              <a:t>ion Na</a:t>
            </a:r>
            <a:r>
              <a:rPr sz="1950" baseline="25641">
                <a:latin typeface="Tahoma"/>
                <a:cs typeface="Tahoma"/>
              </a:rPr>
              <a:t>+ </a:t>
            </a:r>
            <a:r>
              <a:rPr sz="2000" spc="-5">
                <a:latin typeface="Tahoma"/>
                <a:cs typeface="Tahoma"/>
              </a:rPr>
              <a:t>có </a:t>
            </a:r>
            <a:r>
              <a:rPr sz="2000">
                <a:latin typeface="Tahoma"/>
                <a:cs typeface="Tahoma"/>
              </a:rPr>
              <a:t>6 </a:t>
            </a:r>
            <a:r>
              <a:rPr sz="2000" spc="-5">
                <a:latin typeface="Tahoma"/>
                <a:cs typeface="Tahoma"/>
              </a:rPr>
              <a:t>ion </a:t>
            </a:r>
            <a:r>
              <a:rPr sz="2000">
                <a:latin typeface="Tahoma"/>
                <a:cs typeface="Tahoma"/>
              </a:rPr>
              <a:t>Cl</a:t>
            </a:r>
            <a:r>
              <a:rPr sz="1950" baseline="25641">
                <a:latin typeface="Tahoma"/>
                <a:cs typeface="Tahoma"/>
              </a:rPr>
              <a:t>- </a:t>
            </a:r>
            <a:r>
              <a:rPr sz="2000">
                <a:latin typeface="Tahoma"/>
                <a:cs typeface="Tahoma"/>
              </a:rPr>
              <a:t>gần</a:t>
            </a:r>
            <a:r>
              <a:rPr sz="2000" spc="-390">
                <a:latin typeface="Tahoma"/>
                <a:cs typeface="Tahoma"/>
              </a:rPr>
              <a:t> </a:t>
            </a:r>
            <a:r>
              <a:rPr sz="2000">
                <a:latin typeface="Tahoma"/>
                <a:cs typeface="Tahoma"/>
              </a:rPr>
              <a:t>nhất.</a:t>
            </a:r>
          </a:p>
          <a:p>
            <a:pPr marL="293370" marR="268605">
              <a:lnSpc>
                <a:spcPct val="100000"/>
              </a:lnSpc>
              <a:buFont typeface="Tahoma"/>
              <a:buAutoNum type="alphaLcPeriod" startAt="4"/>
              <a:tabLst>
                <a:tab pos="608330" algn="l"/>
              </a:tabLst>
            </a:pPr>
            <a:r>
              <a:rPr sz="2000">
                <a:latin typeface="Tahoma"/>
                <a:cs typeface="Tahoma"/>
              </a:rPr>
              <a:t>Tinh </a:t>
            </a:r>
            <a:r>
              <a:rPr sz="2000" spc="-5">
                <a:latin typeface="Tahoma"/>
                <a:cs typeface="Tahoma"/>
              </a:rPr>
              <a:t>thể </a:t>
            </a:r>
            <a:r>
              <a:rPr sz="2000">
                <a:latin typeface="Tahoma"/>
                <a:cs typeface="Tahoma"/>
              </a:rPr>
              <a:t>sodium </a:t>
            </a:r>
            <a:r>
              <a:rPr sz="2000" spc="-5">
                <a:latin typeface="Tahoma"/>
                <a:cs typeface="Tahoma"/>
              </a:rPr>
              <a:t>chloride </a:t>
            </a:r>
            <a:r>
              <a:rPr sz="2000">
                <a:latin typeface="Tahoma"/>
                <a:cs typeface="Tahoma"/>
              </a:rPr>
              <a:t>nóng </a:t>
            </a:r>
            <a:r>
              <a:rPr sz="2000" spc="-5">
                <a:latin typeface="Tahoma"/>
                <a:cs typeface="Tahoma"/>
              </a:rPr>
              <a:t>chảy </a:t>
            </a:r>
            <a:r>
              <a:rPr sz="2000">
                <a:latin typeface="Tahoma"/>
                <a:cs typeface="Tahoma"/>
              </a:rPr>
              <a:t>ở </a:t>
            </a:r>
            <a:r>
              <a:rPr sz="2000" spc="-5">
                <a:latin typeface="Tahoma"/>
                <a:cs typeface="Tahoma"/>
              </a:rPr>
              <a:t>khoảng  </a:t>
            </a:r>
            <a:r>
              <a:rPr sz="2000">
                <a:latin typeface="Tahoma"/>
                <a:cs typeface="Tahoma"/>
              </a:rPr>
              <a:t>800</a:t>
            </a:r>
            <a:r>
              <a:rPr sz="1950" baseline="25641">
                <a:latin typeface="Tahoma"/>
                <a:cs typeface="Tahoma"/>
              </a:rPr>
              <a:t>o</a:t>
            </a:r>
            <a:r>
              <a:rPr sz="2000">
                <a:latin typeface="Tahoma"/>
                <a:cs typeface="Tahoma"/>
              </a:rPr>
              <a:t>C, </a:t>
            </a:r>
            <a:r>
              <a:rPr sz="2000" spc="-5">
                <a:latin typeface="Tahoma"/>
                <a:cs typeface="Tahoma"/>
              </a:rPr>
              <a:t>chứng tỏ lực liên kết giữa các </a:t>
            </a:r>
            <a:r>
              <a:rPr sz="2000">
                <a:latin typeface="Tahoma"/>
                <a:cs typeface="Tahoma"/>
              </a:rPr>
              <a:t>ion </a:t>
            </a:r>
            <a:r>
              <a:rPr sz="2000" spc="-5">
                <a:latin typeface="Tahoma"/>
                <a:cs typeface="Tahoma"/>
              </a:rPr>
              <a:t>trong  tinh thể </a:t>
            </a:r>
            <a:r>
              <a:rPr sz="2000">
                <a:latin typeface="Tahoma"/>
                <a:cs typeface="Tahoma"/>
              </a:rPr>
              <a:t>là</a:t>
            </a:r>
            <a:r>
              <a:rPr sz="2000" spc="-15">
                <a:latin typeface="Tahoma"/>
                <a:cs typeface="Tahoma"/>
              </a:rPr>
              <a:t> </a:t>
            </a:r>
            <a:r>
              <a:rPr sz="2000" spc="-5">
                <a:latin typeface="Tahoma"/>
                <a:cs typeface="Tahoma"/>
              </a:rPr>
              <a:t>yếu.</a:t>
            </a:r>
            <a:endParaRPr sz="2000">
              <a:latin typeface="Tahoma"/>
              <a:cs typeface="Tahoma"/>
            </a:endParaRPr>
          </a:p>
        </p:txBody>
      </p:sp>
      <p:sp>
        <p:nvSpPr>
          <p:cNvPr id="5" name="object 5"/>
          <p:cNvSpPr/>
          <p:nvPr/>
        </p:nvSpPr>
        <p:spPr>
          <a:xfrm>
            <a:off x="6677025" y="1049337"/>
            <a:ext cx="2466975" cy="30448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662673" y="4108450"/>
            <a:ext cx="2481580" cy="0"/>
          </a:xfrm>
          <a:custGeom>
            <a:avLst/>
            <a:gdLst/>
            <a:ahLst/>
            <a:cxnLst/>
            <a:rect l="l" t="t" r="r" b="b"/>
            <a:pathLst>
              <a:path w="2481579">
                <a:moveTo>
                  <a:pt x="0" y="0"/>
                </a:moveTo>
                <a:lnTo>
                  <a:pt x="2481326" y="0"/>
                </a:lnTo>
              </a:path>
            </a:pathLst>
          </a:custGeom>
          <a:ln w="28575">
            <a:solidFill>
              <a:srgbClr val="000000"/>
            </a:solidFill>
          </a:ln>
        </p:spPr>
        <p:txBody>
          <a:bodyPr wrap="square" lIns="0" tIns="0" rIns="0" bIns="0" rtlCol="0"/>
          <a:lstStyle/>
          <a:p>
            <a:endParaRPr/>
          </a:p>
        </p:txBody>
      </p:sp>
      <p:sp>
        <p:nvSpPr>
          <p:cNvPr id="7" name="object 7"/>
          <p:cNvSpPr/>
          <p:nvPr/>
        </p:nvSpPr>
        <p:spPr>
          <a:xfrm>
            <a:off x="6662673" y="1035050"/>
            <a:ext cx="2481580" cy="3073400"/>
          </a:xfrm>
          <a:custGeom>
            <a:avLst/>
            <a:gdLst/>
            <a:ahLst/>
            <a:cxnLst/>
            <a:rect l="l" t="t" r="r" b="b"/>
            <a:pathLst>
              <a:path w="2481579" h="3073400">
                <a:moveTo>
                  <a:pt x="2481326" y="0"/>
                </a:moveTo>
                <a:lnTo>
                  <a:pt x="0" y="0"/>
                </a:lnTo>
                <a:lnTo>
                  <a:pt x="0" y="3073400"/>
                </a:lnTo>
              </a:path>
            </a:pathLst>
          </a:custGeom>
          <a:ln w="28575">
            <a:solidFill>
              <a:srgbClr val="000000"/>
            </a:solidFill>
          </a:ln>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8723" y="229958"/>
            <a:ext cx="8041640" cy="2041525"/>
          </a:xfrm>
          <a:prstGeom prst="rect">
            <a:avLst/>
          </a:prstGeom>
        </p:spPr>
        <p:txBody>
          <a:bodyPr vert="horz" wrap="square" lIns="0" tIns="20320" rIns="0" bIns="0" rtlCol="0">
            <a:spAutoFit/>
          </a:bodyPr>
          <a:lstStyle/>
          <a:p>
            <a:pPr marL="38100" marR="30480" algn="just">
              <a:lnSpc>
                <a:spcPct val="117800"/>
              </a:lnSpc>
              <a:spcBef>
                <a:spcPts val="160"/>
              </a:spcBef>
            </a:pPr>
            <a:r>
              <a:rPr sz="2200" b="1" spc="-10">
                <a:solidFill>
                  <a:srgbClr val="FF0000"/>
                </a:solidFill>
                <a:latin typeface="Tahoma"/>
                <a:cs typeface="Tahoma"/>
              </a:rPr>
              <a:t>Ví </a:t>
            </a:r>
            <a:r>
              <a:rPr sz="2200" b="1">
                <a:solidFill>
                  <a:srgbClr val="FF0000"/>
                </a:solidFill>
                <a:latin typeface="Tahoma"/>
                <a:cs typeface="Tahoma"/>
              </a:rPr>
              <a:t>dụ </a:t>
            </a:r>
            <a:r>
              <a:rPr sz="2200" b="1" spc="-5">
                <a:solidFill>
                  <a:srgbClr val="FF0000"/>
                </a:solidFill>
                <a:latin typeface="Tahoma"/>
                <a:cs typeface="Tahoma"/>
              </a:rPr>
              <a:t>3: </a:t>
            </a:r>
            <a:r>
              <a:rPr sz="2200" b="1">
                <a:solidFill>
                  <a:srgbClr val="FF0000"/>
                </a:solidFill>
                <a:latin typeface="Tahoma"/>
                <a:cs typeface="Tahoma"/>
              </a:rPr>
              <a:t>(TN </a:t>
            </a:r>
            <a:r>
              <a:rPr sz="2200" b="1" spc="-5">
                <a:solidFill>
                  <a:srgbClr val="FF0000"/>
                </a:solidFill>
                <a:latin typeface="Tahoma"/>
                <a:cs typeface="Tahoma"/>
              </a:rPr>
              <a:t>trả lời ngắn) </a:t>
            </a:r>
            <a:r>
              <a:rPr sz="2200" spc="-5">
                <a:latin typeface="Tahoma"/>
                <a:cs typeface="Tahoma"/>
              </a:rPr>
              <a:t>Tiến </a:t>
            </a:r>
            <a:r>
              <a:rPr sz="2200">
                <a:latin typeface="Tahoma"/>
                <a:cs typeface="Tahoma"/>
              </a:rPr>
              <a:t>hành </a:t>
            </a:r>
            <a:r>
              <a:rPr sz="2200" spc="-5">
                <a:latin typeface="Tahoma"/>
                <a:cs typeface="Tahoma"/>
              </a:rPr>
              <a:t>lên </a:t>
            </a:r>
            <a:r>
              <a:rPr sz="2200">
                <a:latin typeface="Tahoma"/>
                <a:cs typeface="Tahoma"/>
              </a:rPr>
              <a:t>men </a:t>
            </a:r>
            <a:r>
              <a:rPr sz="2200" spc="-5">
                <a:latin typeface="Tahoma"/>
                <a:cs typeface="Tahoma"/>
              </a:rPr>
              <a:t>rượu </a:t>
            </a:r>
            <a:r>
              <a:rPr sz="2200">
                <a:latin typeface="Tahoma"/>
                <a:cs typeface="Tahoma"/>
              </a:rPr>
              <a:t>từ </a:t>
            </a:r>
            <a:r>
              <a:rPr sz="2200" b="1" spc="-5">
                <a:solidFill>
                  <a:srgbClr val="D50092"/>
                </a:solidFill>
                <a:latin typeface="Tahoma"/>
                <a:cs typeface="Tahoma"/>
              </a:rPr>
              <a:t>20 </a:t>
            </a:r>
            <a:r>
              <a:rPr sz="2200" b="1" spc="-10">
                <a:solidFill>
                  <a:srgbClr val="D50092"/>
                </a:solidFill>
                <a:latin typeface="Tahoma"/>
                <a:cs typeface="Tahoma"/>
              </a:rPr>
              <a:t>kg  gạo </a:t>
            </a:r>
            <a:r>
              <a:rPr sz="2200" spc="-5">
                <a:latin typeface="Tahoma"/>
                <a:cs typeface="Tahoma"/>
              </a:rPr>
              <a:t>(chứa 75% </a:t>
            </a:r>
            <a:r>
              <a:rPr sz="2200" spc="-10">
                <a:latin typeface="Tahoma"/>
                <a:cs typeface="Tahoma"/>
              </a:rPr>
              <a:t>tinh </a:t>
            </a:r>
            <a:r>
              <a:rPr sz="2200" spc="-5">
                <a:latin typeface="Tahoma"/>
                <a:cs typeface="Tahoma"/>
              </a:rPr>
              <a:t>bột) </a:t>
            </a:r>
            <a:r>
              <a:rPr sz="2200" spc="-10">
                <a:latin typeface="Tahoma"/>
                <a:cs typeface="Tahoma"/>
              </a:rPr>
              <a:t>với </a:t>
            </a:r>
            <a:r>
              <a:rPr sz="2200" b="1" spc="-5">
                <a:solidFill>
                  <a:srgbClr val="D50092"/>
                </a:solidFill>
                <a:latin typeface="Tahoma"/>
                <a:cs typeface="Tahoma"/>
              </a:rPr>
              <a:t>H% </a:t>
            </a:r>
            <a:r>
              <a:rPr sz="2200" b="1">
                <a:solidFill>
                  <a:srgbClr val="D50092"/>
                </a:solidFill>
                <a:latin typeface="Tahoma"/>
                <a:cs typeface="Tahoma"/>
              </a:rPr>
              <a:t>cả </a:t>
            </a:r>
            <a:r>
              <a:rPr sz="2200" b="1" spc="-10">
                <a:solidFill>
                  <a:srgbClr val="D50092"/>
                </a:solidFill>
                <a:latin typeface="Tahoma"/>
                <a:cs typeface="Tahoma"/>
              </a:rPr>
              <a:t>quá </a:t>
            </a:r>
            <a:r>
              <a:rPr sz="2200" b="1" spc="-5">
                <a:solidFill>
                  <a:srgbClr val="D50092"/>
                </a:solidFill>
                <a:latin typeface="Tahoma"/>
                <a:cs typeface="Tahoma"/>
              </a:rPr>
              <a:t>trình là 60%</a:t>
            </a:r>
            <a:r>
              <a:rPr sz="2200" spc="-5">
                <a:latin typeface="Tahoma"/>
                <a:cs typeface="Tahoma"/>
              </a:rPr>
              <a:t>. </a:t>
            </a:r>
            <a:r>
              <a:rPr sz="2200" spc="-10">
                <a:latin typeface="Tahoma"/>
                <a:cs typeface="Tahoma"/>
              </a:rPr>
              <a:t>Sau  </a:t>
            </a:r>
            <a:r>
              <a:rPr sz="2200" spc="-5">
                <a:latin typeface="Tahoma"/>
                <a:cs typeface="Tahoma"/>
              </a:rPr>
              <a:t>khi lên men, </a:t>
            </a:r>
            <a:r>
              <a:rPr sz="2200" spc="-10">
                <a:latin typeface="Tahoma"/>
                <a:cs typeface="Tahoma"/>
              </a:rPr>
              <a:t>thu </a:t>
            </a:r>
            <a:r>
              <a:rPr sz="2200" spc="-5">
                <a:latin typeface="Tahoma"/>
                <a:cs typeface="Tahoma"/>
              </a:rPr>
              <a:t>được V (L) dung dịch </a:t>
            </a:r>
            <a:r>
              <a:rPr sz="2200" spc="-10">
                <a:latin typeface="Tahoma"/>
                <a:cs typeface="Tahoma"/>
              </a:rPr>
              <a:t>ethyl </a:t>
            </a:r>
            <a:r>
              <a:rPr sz="2200" spc="-5">
                <a:latin typeface="Tahoma"/>
                <a:cs typeface="Tahoma"/>
              </a:rPr>
              <a:t>alcohol </a:t>
            </a:r>
            <a:r>
              <a:rPr sz="2200" b="1">
                <a:solidFill>
                  <a:srgbClr val="D50092"/>
                </a:solidFill>
                <a:latin typeface="Tahoma"/>
                <a:cs typeface="Tahoma"/>
              </a:rPr>
              <a:t>35</a:t>
            </a:r>
            <a:r>
              <a:rPr sz="2175" b="1" baseline="24904">
                <a:solidFill>
                  <a:srgbClr val="D50092"/>
                </a:solidFill>
                <a:latin typeface="Tahoma"/>
                <a:cs typeface="Tahoma"/>
              </a:rPr>
              <a:t>o</a:t>
            </a:r>
            <a:r>
              <a:rPr sz="2200">
                <a:latin typeface="Tahoma"/>
                <a:cs typeface="Tahoma"/>
              </a:rPr>
              <a:t>. </a:t>
            </a:r>
            <a:r>
              <a:rPr sz="2200" spc="-5">
                <a:latin typeface="Tahoma"/>
                <a:cs typeface="Tahoma"/>
              </a:rPr>
              <a:t>Tính  giá trị </a:t>
            </a:r>
            <a:r>
              <a:rPr sz="2200" spc="-10">
                <a:latin typeface="Tahoma"/>
                <a:cs typeface="Tahoma"/>
              </a:rPr>
              <a:t>của </a:t>
            </a:r>
            <a:r>
              <a:rPr sz="2200">
                <a:latin typeface="Tahoma"/>
                <a:cs typeface="Tahoma"/>
              </a:rPr>
              <a:t>V. </a:t>
            </a:r>
            <a:r>
              <a:rPr sz="2200" spc="-45">
                <a:latin typeface="Tahoma"/>
                <a:cs typeface="Tahoma"/>
              </a:rPr>
              <a:t>(</a:t>
            </a:r>
            <a:r>
              <a:rPr sz="2300" i="1" spc="-45">
                <a:latin typeface="Tahoma"/>
                <a:cs typeface="Tahoma"/>
              </a:rPr>
              <a:t>Cho biết </a:t>
            </a:r>
            <a:r>
              <a:rPr sz="2300" i="1" spc="-60">
                <a:latin typeface="Tahoma"/>
                <a:cs typeface="Tahoma"/>
              </a:rPr>
              <a:t>D</a:t>
            </a:r>
            <a:r>
              <a:rPr sz="2325" i="1" spc="-89" baseline="-19713">
                <a:latin typeface="Tahoma"/>
                <a:cs typeface="Tahoma"/>
              </a:rPr>
              <a:t>C2H5OH </a:t>
            </a:r>
            <a:r>
              <a:rPr sz="2300" i="1" spc="-75">
                <a:latin typeface="Tahoma"/>
                <a:cs typeface="Tahoma"/>
              </a:rPr>
              <a:t>= </a:t>
            </a:r>
            <a:r>
              <a:rPr sz="2300" i="1" spc="-50">
                <a:latin typeface="Tahoma"/>
                <a:cs typeface="Tahoma"/>
              </a:rPr>
              <a:t>0,8g/ml, kết </a:t>
            </a:r>
            <a:r>
              <a:rPr sz="2300" i="1" spc="-55">
                <a:latin typeface="Tahoma"/>
                <a:cs typeface="Tahoma"/>
              </a:rPr>
              <a:t>quả làm tròn </a:t>
            </a:r>
            <a:r>
              <a:rPr sz="2300" i="1" spc="-65">
                <a:latin typeface="Tahoma"/>
                <a:cs typeface="Tahoma"/>
              </a:rPr>
              <a:t>đến  hàng </a:t>
            </a:r>
            <a:r>
              <a:rPr sz="2300" i="1" spc="-60">
                <a:latin typeface="Tahoma"/>
                <a:cs typeface="Tahoma"/>
              </a:rPr>
              <a:t>phần</a:t>
            </a:r>
            <a:r>
              <a:rPr sz="2300" i="1" spc="-5">
                <a:latin typeface="Tahoma"/>
                <a:cs typeface="Tahoma"/>
              </a:rPr>
              <a:t> </a:t>
            </a:r>
            <a:r>
              <a:rPr sz="2300" i="1" spc="-40">
                <a:latin typeface="Tahoma"/>
                <a:cs typeface="Tahoma"/>
              </a:rPr>
              <a:t>mười</a:t>
            </a:r>
            <a:r>
              <a:rPr sz="2200" spc="-40">
                <a:latin typeface="Tahoma"/>
                <a:cs typeface="Tahoma"/>
              </a:rPr>
              <a:t>).</a:t>
            </a:r>
            <a:endParaRPr sz="2200">
              <a:latin typeface="Tahoma"/>
              <a:cs typeface="Tahoma"/>
            </a:endParaRPr>
          </a:p>
        </p:txBody>
      </p:sp>
      <p:sp>
        <p:nvSpPr>
          <p:cNvPr id="3" name="object 3"/>
          <p:cNvSpPr txBox="1"/>
          <p:nvPr/>
        </p:nvSpPr>
        <p:spPr>
          <a:xfrm>
            <a:off x="489022" y="2800350"/>
            <a:ext cx="8040370" cy="1232535"/>
          </a:xfrm>
          <a:prstGeom prst="rect">
            <a:avLst/>
          </a:prstGeom>
        </p:spPr>
        <p:txBody>
          <a:bodyPr vert="horz" wrap="square" lIns="0" tIns="11430" rIns="0" bIns="0" rtlCol="0">
            <a:spAutoFit/>
          </a:bodyPr>
          <a:lstStyle/>
          <a:p>
            <a:pPr marL="38100" marR="30480" algn="just">
              <a:lnSpc>
                <a:spcPct val="114799"/>
              </a:lnSpc>
              <a:spcBef>
                <a:spcPts val="90"/>
              </a:spcBef>
            </a:pPr>
            <a:r>
              <a:rPr sz="2300" b="1" i="1" u="heavy" spc="-70">
                <a:solidFill>
                  <a:srgbClr val="FF0000"/>
                </a:solidFill>
                <a:uFill>
                  <a:solidFill>
                    <a:srgbClr val="FF0000"/>
                  </a:solidFill>
                </a:uFill>
                <a:latin typeface="Tahoma"/>
                <a:cs typeface="Tahoma"/>
              </a:rPr>
              <a:t>Lưu </a:t>
            </a:r>
            <a:r>
              <a:rPr sz="2300" b="1" i="1" u="heavy" spc="-55">
                <a:solidFill>
                  <a:srgbClr val="FF0000"/>
                </a:solidFill>
                <a:uFill>
                  <a:solidFill>
                    <a:srgbClr val="FF0000"/>
                  </a:solidFill>
                </a:uFill>
                <a:latin typeface="Tahoma"/>
                <a:cs typeface="Tahoma"/>
              </a:rPr>
              <a:t>ý:</a:t>
            </a:r>
            <a:r>
              <a:rPr sz="2300" b="1" i="1" spc="-55">
                <a:solidFill>
                  <a:srgbClr val="FF0000"/>
                </a:solidFill>
                <a:latin typeface="Tahoma"/>
                <a:cs typeface="Tahoma"/>
              </a:rPr>
              <a:t> </a:t>
            </a:r>
            <a:r>
              <a:rPr sz="2300" i="1" spc="-65">
                <a:solidFill>
                  <a:srgbClr val="FF0000"/>
                </a:solidFill>
                <a:latin typeface="Tahoma"/>
                <a:cs typeface="Tahoma"/>
              </a:rPr>
              <a:t>Nếu </a:t>
            </a:r>
            <a:r>
              <a:rPr sz="2300" i="1" spc="-55">
                <a:solidFill>
                  <a:srgbClr val="FF0000"/>
                </a:solidFill>
                <a:latin typeface="Tahoma"/>
                <a:cs typeface="Tahoma"/>
              </a:rPr>
              <a:t>thay </a:t>
            </a:r>
            <a:r>
              <a:rPr sz="2300" i="1" spc="-50">
                <a:solidFill>
                  <a:srgbClr val="FF0000"/>
                </a:solidFill>
                <a:latin typeface="Tahoma"/>
                <a:cs typeface="Tahoma"/>
              </a:rPr>
              <a:t>giả </a:t>
            </a:r>
            <a:r>
              <a:rPr sz="2300" i="1" spc="-45">
                <a:solidFill>
                  <a:srgbClr val="FF0000"/>
                </a:solidFill>
                <a:latin typeface="Tahoma"/>
                <a:cs typeface="Tahoma"/>
              </a:rPr>
              <a:t>thiết </a:t>
            </a:r>
            <a:r>
              <a:rPr sz="2300" i="1" spc="-55">
                <a:solidFill>
                  <a:srgbClr val="FF0000"/>
                </a:solidFill>
                <a:latin typeface="Tahoma"/>
                <a:cs typeface="Tahoma"/>
              </a:rPr>
              <a:t>thành: </a:t>
            </a:r>
            <a:r>
              <a:rPr sz="2300" i="1" spc="-45">
                <a:solidFill>
                  <a:srgbClr val="FF0000"/>
                </a:solidFill>
                <a:latin typeface="Tahoma"/>
                <a:cs typeface="Tahoma"/>
              </a:rPr>
              <a:t>giả </a:t>
            </a:r>
            <a:r>
              <a:rPr sz="2300" i="1" spc="-55">
                <a:solidFill>
                  <a:srgbClr val="FF0000"/>
                </a:solidFill>
                <a:latin typeface="Tahoma"/>
                <a:cs typeface="Tahoma"/>
              </a:rPr>
              <a:t>sử </a:t>
            </a:r>
            <a:r>
              <a:rPr sz="2300" b="1" i="1" spc="-80">
                <a:solidFill>
                  <a:srgbClr val="0000FF"/>
                </a:solidFill>
                <a:latin typeface="Tahoma"/>
                <a:cs typeface="Tahoma"/>
              </a:rPr>
              <a:t>H%=100%</a:t>
            </a:r>
            <a:r>
              <a:rPr sz="2300" i="1" spc="-80">
                <a:solidFill>
                  <a:srgbClr val="0000FF"/>
                </a:solidFill>
                <a:latin typeface="Tahoma"/>
                <a:cs typeface="Tahoma"/>
              </a:rPr>
              <a:t>; </a:t>
            </a:r>
            <a:r>
              <a:rPr sz="2300" b="1" i="1" spc="-65">
                <a:solidFill>
                  <a:srgbClr val="0000FF"/>
                </a:solidFill>
                <a:latin typeface="Tahoma"/>
                <a:cs typeface="Tahoma"/>
              </a:rPr>
              <a:t>20 </a:t>
            </a:r>
            <a:r>
              <a:rPr sz="2300" b="1" i="1" spc="-70">
                <a:solidFill>
                  <a:srgbClr val="0000FF"/>
                </a:solidFill>
                <a:latin typeface="Tahoma"/>
                <a:cs typeface="Tahoma"/>
              </a:rPr>
              <a:t>kg  </a:t>
            </a:r>
            <a:r>
              <a:rPr sz="2300" b="1" i="1" spc="-55">
                <a:solidFill>
                  <a:srgbClr val="0000FF"/>
                </a:solidFill>
                <a:latin typeface="Tahoma"/>
                <a:cs typeface="Tahoma"/>
              </a:rPr>
              <a:t>tinh bột</a:t>
            </a:r>
            <a:r>
              <a:rPr sz="2300" i="1" spc="-55">
                <a:solidFill>
                  <a:srgbClr val="0000FF"/>
                </a:solidFill>
                <a:latin typeface="Tahoma"/>
                <a:cs typeface="Tahoma"/>
              </a:rPr>
              <a:t>; </a:t>
            </a:r>
            <a:r>
              <a:rPr sz="2300" b="1" i="1" spc="-55">
                <a:solidFill>
                  <a:srgbClr val="0000FF"/>
                </a:solidFill>
                <a:latin typeface="Tahoma"/>
                <a:cs typeface="Tahoma"/>
              </a:rPr>
              <a:t>alcohol 90</a:t>
            </a:r>
            <a:r>
              <a:rPr sz="2325" b="1" i="1" spc="-82" baseline="23297">
                <a:solidFill>
                  <a:srgbClr val="0000FF"/>
                </a:solidFill>
                <a:latin typeface="Tahoma"/>
                <a:cs typeface="Tahoma"/>
              </a:rPr>
              <a:t>o</a:t>
            </a:r>
            <a:r>
              <a:rPr sz="2300" b="1" i="1" spc="-55">
                <a:solidFill>
                  <a:srgbClr val="0000FF"/>
                </a:solidFill>
                <a:latin typeface="Tahoma"/>
                <a:cs typeface="Tahoma"/>
              </a:rPr>
              <a:t>, </a:t>
            </a:r>
            <a:r>
              <a:rPr sz="2300" b="1" i="1" spc="-105">
                <a:solidFill>
                  <a:srgbClr val="0000FF"/>
                </a:solidFill>
                <a:latin typeface="Tahoma"/>
                <a:cs typeface="Tahoma"/>
              </a:rPr>
              <a:t>… </a:t>
            </a:r>
            <a:r>
              <a:rPr sz="2300" i="1" spc="-45">
                <a:solidFill>
                  <a:srgbClr val="FF0000"/>
                </a:solidFill>
                <a:latin typeface="Tahoma"/>
                <a:cs typeface="Tahoma"/>
              </a:rPr>
              <a:t>thì </a:t>
            </a:r>
            <a:r>
              <a:rPr sz="2300" i="1" spc="-50">
                <a:solidFill>
                  <a:srgbClr val="FF0000"/>
                </a:solidFill>
                <a:latin typeface="Tahoma"/>
                <a:cs typeface="Tahoma"/>
              </a:rPr>
              <a:t>sẽ </a:t>
            </a:r>
            <a:r>
              <a:rPr sz="2300" i="1" spc="-40">
                <a:solidFill>
                  <a:srgbClr val="FF0000"/>
                </a:solidFill>
                <a:latin typeface="Tahoma"/>
                <a:cs typeface="Tahoma"/>
              </a:rPr>
              <a:t>là </a:t>
            </a:r>
            <a:r>
              <a:rPr sz="2300" i="1" spc="-45">
                <a:solidFill>
                  <a:srgbClr val="FF0000"/>
                </a:solidFill>
                <a:latin typeface="Tahoma"/>
                <a:cs typeface="Tahoma"/>
              </a:rPr>
              <a:t>bài </a:t>
            </a:r>
            <a:r>
              <a:rPr sz="2300" i="1" spc="-55">
                <a:solidFill>
                  <a:srgbClr val="FF0000"/>
                </a:solidFill>
                <a:latin typeface="Tahoma"/>
                <a:cs typeface="Tahoma"/>
              </a:rPr>
              <a:t>toán </a:t>
            </a:r>
            <a:r>
              <a:rPr sz="2300" b="1" i="1" spc="-60">
                <a:solidFill>
                  <a:srgbClr val="0000FF"/>
                </a:solidFill>
                <a:latin typeface="Tahoma"/>
                <a:cs typeface="Tahoma"/>
              </a:rPr>
              <a:t>giả </a:t>
            </a:r>
            <a:r>
              <a:rPr sz="2300" b="1" i="1" spc="-65">
                <a:solidFill>
                  <a:srgbClr val="0000FF"/>
                </a:solidFill>
                <a:latin typeface="Tahoma"/>
                <a:cs typeface="Tahoma"/>
              </a:rPr>
              <a:t>định không  </a:t>
            </a:r>
            <a:r>
              <a:rPr sz="2300" b="1" i="1" spc="-60">
                <a:solidFill>
                  <a:srgbClr val="0000FF"/>
                </a:solidFill>
                <a:latin typeface="Tahoma"/>
                <a:cs typeface="Tahoma"/>
              </a:rPr>
              <a:t>có </a:t>
            </a:r>
            <a:r>
              <a:rPr sz="2300" b="1" i="1" spc="-65">
                <a:solidFill>
                  <a:srgbClr val="0000FF"/>
                </a:solidFill>
                <a:latin typeface="Tahoma"/>
                <a:cs typeface="Tahoma"/>
              </a:rPr>
              <a:t>trong </a:t>
            </a:r>
            <a:r>
              <a:rPr sz="2300" b="1" i="1" spc="-60">
                <a:solidFill>
                  <a:srgbClr val="0000FF"/>
                </a:solidFill>
                <a:latin typeface="Tahoma"/>
                <a:cs typeface="Tahoma"/>
              </a:rPr>
              <a:t>thực</a:t>
            </a:r>
            <a:r>
              <a:rPr sz="2300" b="1" i="1" spc="90">
                <a:solidFill>
                  <a:srgbClr val="0000FF"/>
                </a:solidFill>
                <a:latin typeface="Tahoma"/>
                <a:cs typeface="Tahoma"/>
              </a:rPr>
              <a:t> </a:t>
            </a:r>
            <a:r>
              <a:rPr sz="2300" b="1" i="1" spc="-50">
                <a:solidFill>
                  <a:srgbClr val="0000FF"/>
                </a:solidFill>
                <a:latin typeface="Tahoma"/>
                <a:cs typeface="Tahoma"/>
              </a:rPr>
              <a:t>tế.</a:t>
            </a:r>
            <a:endParaRPr sz="23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5966586" y="3599116"/>
            <a:ext cx="3177413" cy="154438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3956977"/>
            <a:ext cx="1229741" cy="11865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714"/>
            <a:ext cx="9144000" cy="3340973"/>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045589" y="320497"/>
            <a:ext cx="5112385" cy="574675"/>
          </a:xfrm>
          <a:prstGeom prst="rect">
            <a:avLst/>
          </a:prstGeom>
        </p:spPr>
        <p:txBody>
          <a:bodyPr vert="horz" wrap="square" lIns="0" tIns="12700" rIns="0" bIns="0" rtlCol="0">
            <a:spAutoFit/>
          </a:bodyPr>
          <a:lstStyle/>
          <a:p>
            <a:pPr marL="12700">
              <a:lnSpc>
                <a:spcPct val="100000"/>
              </a:lnSpc>
              <a:spcBef>
                <a:spcPts val="100"/>
              </a:spcBef>
              <a:tabLst>
                <a:tab pos="1811655" algn="l"/>
              </a:tabLst>
            </a:pPr>
            <a:r>
              <a:rPr sz="3600" spc="-5">
                <a:solidFill>
                  <a:srgbClr val="FF0000"/>
                </a:solidFill>
              </a:rPr>
              <a:t>I.</a:t>
            </a:r>
            <a:r>
              <a:rPr sz="3600">
                <a:solidFill>
                  <a:srgbClr val="FF0000"/>
                </a:solidFill>
              </a:rPr>
              <a:t> </a:t>
            </a:r>
            <a:r>
              <a:rPr sz="3600" spc="-5">
                <a:solidFill>
                  <a:srgbClr val="FF0000"/>
                </a:solidFill>
              </a:rPr>
              <a:t>GIỚI	THIỆU</a:t>
            </a:r>
            <a:r>
              <a:rPr sz="3600" spc="-85">
                <a:solidFill>
                  <a:srgbClr val="FF0000"/>
                </a:solidFill>
              </a:rPr>
              <a:t> </a:t>
            </a:r>
            <a:r>
              <a:rPr sz="3600" spc="-5">
                <a:solidFill>
                  <a:srgbClr val="FF0000"/>
                </a:solidFill>
              </a:rPr>
              <a:t>CHUNG</a:t>
            </a:r>
            <a:endParaRPr sz="3600"/>
          </a:p>
        </p:txBody>
      </p:sp>
      <p:sp>
        <p:nvSpPr>
          <p:cNvPr id="7" name="object 7"/>
          <p:cNvSpPr txBox="1"/>
          <p:nvPr/>
        </p:nvSpPr>
        <p:spPr>
          <a:xfrm>
            <a:off x="828852" y="1248943"/>
            <a:ext cx="6856730" cy="1946275"/>
          </a:xfrm>
          <a:prstGeom prst="rect">
            <a:avLst/>
          </a:prstGeom>
        </p:spPr>
        <p:txBody>
          <a:bodyPr vert="horz" wrap="square" lIns="0" tIns="226060" rIns="0" bIns="0" rtlCol="0">
            <a:spAutoFit/>
          </a:bodyPr>
          <a:lstStyle/>
          <a:p>
            <a:pPr marL="424815" indent="-412750">
              <a:lnSpc>
                <a:spcPct val="100000"/>
              </a:lnSpc>
              <a:spcBef>
                <a:spcPts val="1780"/>
              </a:spcBef>
              <a:buAutoNum type="arabicPeriod"/>
              <a:tabLst>
                <a:tab pos="425450" algn="l"/>
              </a:tabLst>
            </a:pPr>
            <a:r>
              <a:rPr sz="2800" spc="-5">
                <a:solidFill>
                  <a:srgbClr val="0000FF"/>
                </a:solidFill>
                <a:latin typeface="Tahoma"/>
                <a:cs typeface="Tahoma"/>
              </a:rPr>
              <a:t>Lý do </a:t>
            </a:r>
            <a:r>
              <a:rPr sz="2800" spc="-10">
                <a:solidFill>
                  <a:srgbClr val="0000FF"/>
                </a:solidFill>
                <a:latin typeface="Tahoma"/>
                <a:cs typeface="Tahoma"/>
              </a:rPr>
              <a:t>tập</a:t>
            </a:r>
            <a:r>
              <a:rPr sz="2800" spc="15">
                <a:solidFill>
                  <a:srgbClr val="0000FF"/>
                </a:solidFill>
                <a:latin typeface="Tahoma"/>
                <a:cs typeface="Tahoma"/>
              </a:rPr>
              <a:t> </a:t>
            </a:r>
            <a:r>
              <a:rPr sz="2800" spc="-5">
                <a:solidFill>
                  <a:srgbClr val="0000FF"/>
                </a:solidFill>
                <a:latin typeface="Tahoma"/>
                <a:cs typeface="Tahoma"/>
              </a:rPr>
              <a:t>huấn</a:t>
            </a:r>
            <a:endParaRPr sz="2800">
              <a:latin typeface="Tahoma"/>
              <a:cs typeface="Tahoma"/>
            </a:endParaRPr>
          </a:p>
          <a:p>
            <a:pPr marL="424815" indent="-412750">
              <a:lnSpc>
                <a:spcPct val="100000"/>
              </a:lnSpc>
              <a:spcBef>
                <a:spcPts val="1685"/>
              </a:spcBef>
              <a:buAutoNum type="arabicPeriod"/>
              <a:tabLst>
                <a:tab pos="425450" algn="l"/>
              </a:tabLst>
            </a:pPr>
            <a:r>
              <a:rPr sz="2800" spc="-5">
                <a:solidFill>
                  <a:srgbClr val="0000FF"/>
                </a:solidFill>
                <a:latin typeface="Tahoma"/>
                <a:cs typeface="Tahoma"/>
              </a:rPr>
              <a:t>Mục đích </a:t>
            </a:r>
            <a:r>
              <a:rPr sz="2800" spc="-10">
                <a:solidFill>
                  <a:srgbClr val="0000FF"/>
                </a:solidFill>
                <a:latin typeface="Tahoma"/>
                <a:cs typeface="Tahoma"/>
              </a:rPr>
              <a:t>tập</a:t>
            </a:r>
            <a:r>
              <a:rPr sz="2800" spc="-5">
                <a:solidFill>
                  <a:srgbClr val="0000FF"/>
                </a:solidFill>
                <a:latin typeface="Tahoma"/>
                <a:cs typeface="Tahoma"/>
              </a:rPr>
              <a:t> huấn</a:t>
            </a:r>
            <a:endParaRPr sz="2800">
              <a:latin typeface="Tahoma"/>
              <a:cs typeface="Tahoma"/>
            </a:endParaRPr>
          </a:p>
          <a:p>
            <a:pPr marL="424815" indent="-412750">
              <a:lnSpc>
                <a:spcPct val="100000"/>
              </a:lnSpc>
              <a:spcBef>
                <a:spcPts val="1680"/>
              </a:spcBef>
              <a:buAutoNum type="arabicPeriod"/>
              <a:tabLst>
                <a:tab pos="425450" algn="l"/>
              </a:tabLst>
            </a:pPr>
            <a:r>
              <a:rPr sz="2800" spc="-5">
                <a:solidFill>
                  <a:srgbClr val="0000FF"/>
                </a:solidFill>
                <a:latin typeface="Tahoma"/>
                <a:cs typeface="Tahoma"/>
              </a:rPr>
              <a:t>Quan </a:t>
            </a:r>
            <a:r>
              <a:rPr sz="2800" spc="-10">
                <a:solidFill>
                  <a:srgbClr val="0000FF"/>
                </a:solidFill>
                <a:latin typeface="Tahoma"/>
                <a:cs typeface="Tahoma"/>
              </a:rPr>
              <a:t>điểm </a:t>
            </a:r>
            <a:r>
              <a:rPr sz="2800" spc="-5">
                <a:solidFill>
                  <a:srgbClr val="0000FF"/>
                </a:solidFill>
                <a:latin typeface="Tahoma"/>
                <a:cs typeface="Tahoma"/>
              </a:rPr>
              <a:t>về thi TN THPT môn </a:t>
            </a:r>
            <a:r>
              <a:rPr sz="2800" spc="-10">
                <a:solidFill>
                  <a:srgbClr val="0000FF"/>
                </a:solidFill>
                <a:latin typeface="Tahoma"/>
                <a:cs typeface="Tahoma"/>
              </a:rPr>
              <a:t>Hóa</a:t>
            </a:r>
            <a:r>
              <a:rPr sz="2800" spc="45">
                <a:solidFill>
                  <a:srgbClr val="0000FF"/>
                </a:solidFill>
                <a:latin typeface="Tahoma"/>
                <a:cs typeface="Tahoma"/>
              </a:rPr>
              <a:t> </a:t>
            </a:r>
            <a:r>
              <a:rPr sz="2800" spc="-5">
                <a:solidFill>
                  <a:srgbClr val="0000FF"/>
                </a:solidFill>
                <a:latin typeface="Tahoma"/>
                <a:cs typeface="Tahoma"/>
              </a:rPr>
              <a:t>học</a:t>
            </a:r>
            <a:endParaRPr sz="2800">
              <a:latin typeface="Tahoma"/>
              <a:cs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7162" y="1510728"/>
          <a:ext cx="8801100" cy="2438361"/>
        </p:xfrm>
        <a:graphic>
          <a:graphicData uri="http://schemas.openxmlformats.org/drawingml/2006/table">
            <a:tbl>
              <a:tblPr firstRow="1" bandRow="1">
                <a:tableStyleId>{2D5ABB26-0587-4C30-8999-92F81FD0307C}</a:tableStyleId>
              </a:tblPr>
              <a:tblGrid>
                <a:gridCol w="2933700">
                  <a:extLst>
                    <a:ext uri="{9D8B030D-6E8A-4147-A177-3AD203B41FA5}">
                      <a16:colId xmlns:a16="http://schemas.microsoft.com/office/drawing/2014/main" val="20000"/>
                    </a:ext>
                  </a:extLst>
                </a:gridCol>
                <a:gridCol w="2933700">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2438361">
                <a:tc>
                  <a:txBody>
                    <a:bodyPr/>
                    <a:lstStyle/>
                    <a:p>
                      <a:pPr marL="151130" marR="143510" algn="ctr">
                        <a:lnSpc>
                          <a:spcPct val="100000"/>
                        </a:lnSpc>
                        <a:spcBef>
                          <a:spcPts val="345"/>
                        </a:spcBef>
                      </a:pPr>
                      <a:r>
                        <a:rPr sz="2200" b="1" spc="-10">
                          <a:latin typeface="Tahoma"/>
                          <a:cs typeface="Tahoma"/>
                        </a:rPr>
                        <a:t>Không </a:t>
                      </a:r>
                      <a:r>
                        <a:rPr sz="2200" b="1" spc="-5">
                          <a:latin typeface="Tahoma"/>
                          <a:cs typeface="Tahoma"/>
                        </a:rPr>
                        <a:t>căn </a:t>
                      </a:r>
                      <a:r>
                        <a:rPr sz="2200" b="1">
                          <a:latin typeface="Tahoma"/>
                          <a:cs typeface="Tahoma"/>
                        </a:rPr>
                        <a:t>cứ </a:t>
                      </a:r>
                      <a:r>
                        <a:rPr sz="2200" spc="-10">
                          <a:latin typeface="Tahoma"/>
                          <a:cs typeface="Tahoma"/>
                        </a:rPr>
                        <a:t>vào  yêu cầu cần </a:t>
                      </a:r>
                      <a:r>
                        <a:rPr sz="2200" spc="-5">
                          <a:latin typeface="Tahoma"/>
                          <a:cs typeface="Tahoma"/>
                        </a:rPr>
                        <a:t>đạt</a:t>
                      </a:r>
                      <a:r>
                        <a:rPr sz="2200" spc="-40">
                          <a:latin typeface="Tahoma"/>
                          <a:cs typeface="Tahoma"/>
                        </a:rPr>
                        <a:t> </a:t>
                      </a:r>
                      <a:r>
                        <a:rPr sz="2200" u="heavy" spc="-5">
                          <a:uFill>
                            <a:solidFill>
                              <a:srgbClr val="000000"/>
                            </a:solidFill>
                          </a:uFill>
                          <a:latin typeface="Tahoma"/>
                          <a:cs typeface="Tahoma"/>
                        </a:rPr>
                        <a:t>hoặc </a:t>
                      </a:r>
                      <a:r>
                        <a:rPr sz="2200" spc="-5">
                          <a:latin typeface="Tahoma"/>
                          <a:cs typeface="Tahoma"/>
                        </a:rPr>
                        <a:t> </a:t>
                      </a:r>
                      <a:r>
                        <a:rPr sz="2200" b="1" spc="-5">
                          <a:latin typeface="Tahoma"/>
                          <a:cs typeface="Tahoma"/>
                        </a:rPr>
                        <a:t>không </a:t>
                      </a:r>
                      <a:r>
                        <a:rPr sz="2200" b="1" spc="-10">
                          <a:latin typeface="Tahoma"/>
                          <a:cs typeface="Tahoma"/>
                        </a:rPr>
                        <a:t>hiểu </a:t>
                      </a:r>
                      <a:r>
                        <a:rPr sz="2200" spc="-10">
                          <a:latin typeface="Tahoma"/>
                          <a:cs typeface="Tahoma"/>
                        </a:rPr>
                        <a:t>yêu cầu  cần</a:t>
                      </a:r>
                      <a:r>
                        <a:rPr sz="2200" spc="-45">
                          <a:latin typeface="Tahoma"/>
                          <a:cs typeface="Tahoma"/>
                        </a:rPr>
                        <a:t> </a:t>
                      </a:r>
                      <a:r>
                        <a:rPr sz="2200" spc="-20">
                          <a:latin typeface="Tahoma"/>
                          <a:cs typeface="Tahoma"/>
                        </a:rPr>
                        <a:t>đạt</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tc>
                  <a:txBody>
                    <a:bodyPr/>
                    <a:lstStyle/>
                    <a:p>
                      <a:pPr marL="403225" marR="216535" indent="-1270" algn="ctr">
                        <a:lnSpc>
                          <a:spcPct val="100000"/>
                        </a:lnSpc>
                        <a:spcBef>
                          <a:spcPts val="345"/>
                        </a:spcBef>
                      </a:pPr>
                      <a:r>
                        <a:rPr sz="2200" b="1" spc="-10">
                          <a:latin typeface="Tahoma"/>
                          <a:cs typeface="Tahoma"/>
                        </a:rPr>
                        <a:t>Không </a:t>
                      </a:r>
                      <a:r>
                        <a:rPr sz="2200" b="1" spc="-5">
                          <a:latin typeface="Tahoma"/>
                          <a:cs typeface="Tahoma"/>
                        </a:rPr>
                        <a:t>đảm bảo  </a:t>
                      </a:r>
                      <a:r>
                        <a:rPr sz="2200" spc="-5">
                          <a:latin typeface="Tahoma"/>
                          <a:cs typeface="Tahoma"/>
                        </a:rPr>
                        <a:t>tính </a:t>
                      </a:r>
                      <a:r>
                        <a:rPr sz="2200" spc="-10">
                          <a:latin typeface="Tahoma"/>
                          <a:cs typeface="Tahoma"/>
                        </a:rPr>
                        <a:t>khoa học,  không </a:t>
                      </a:r>
                      <a:r>
                        <a:rPr sz="2200" spc="-5">
                          <a:latin typeface="Tahoma"/>
                          <a:cs typeface="Tahoma"/>
                        </a:rPr>
                        <a:t>phù hợp</a:t>
                      </a:r>
                      <a:r>
                        <a:rPr sz="2200" spc="-65">
                          <a:latin typeface="Tahoma"/>
                          <a:cs typeface="Tahoma"/>
                        </a:rPr>
                        <a:t> </a:t>
                      </a:r>
                      <a:r>
                        <a:rPr sz="2200" spc="-10">
                          <a:latin typeface="Tahoma"/>
                          <a:cs typeface="Tahoma"/>
                        </a:rPr>
                        <a:t>với  thực </a:t>
                      </a:r>
                      <a:r>
                        <a:rPr sz="2200" spc="-5">
                          <a:latin typeface="Tahoma"/>
                          <a:cs typeface="Tahoma"/>
                        </a:rPr>
                        <a:t>nghiệm, </a:t>
                      </a:r>
                      <a:r>
                        <a:rPr sz="2200" spc="-10">
                          <a:latin typeface="Tahoma"/>
                          <a:cs typeface="Tahoma"/>
                        </a:rPr>
                        <a:t>thực  </a:t>
                      </a:r>
                      <a:r>
                        <a:rPr sz="2200" spc="-25">
                          <a:latin typeface="Tahoma"/>
                          <a:cs typeface="Tahoma"/>
                        </a:rPr>
                        <a:t>tiễn</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CCFF99"/>
                    </a:solidFill>
                  </a:tcPr>
                </a:tc>
                <a:tc>
                  <a:txBody>
                    <a:bodyPr/>
                    <a:lstStyle/>
                    <a:p>
                      <a:pPr marL="210185" marR="442595" indent="-635" algn="ctr">
                        <a:lnSpc>
                          <a:spcPct val="100000"/>
                        </a:lnSpc>
                        <a:spcBef>
                          <a:spcPts val="345"/>
                        </a:spcBef>
                      </a:pPr>
                      <a:r>
                        <a:rPr sz="2200" b="1" spc="-10">
                          <a:latin typeface="Tahoma"/>
                          <a:cs typeface="Tahoma"/>
                        </a:rPr>
                        <a:t>Quy nạp, </a:t>
                      </a:r>
                      <a:r>
                        <a:rPr sz="2200" b="1" spc="-5">
                          <a:latin typeface="Tahoma"/>
                          <a:cs typeface="Tahoma"/>
                        </a:rPr>
                        <a:t>suy  diễn </a:t>
                      </a:r>
                      <a:r>
                        <a:rPr sz="2200" spc="-5">
                          <a:latin typeface="Tahoma"/>
                          <a:cs typeface="Tahoma"/>
                        </a:rPr>
                        <a:t>để mở </a:t>
                      </a:r>
                      <a:r>
                        <a:rPr sz="2200" spc="-10">
                          <a:latin typeface="Tahoma"/>
                          <a:cs typeface="Tahoma"/>
                        </a:rPr>
                        <a:t>rộng  vấn </a:t>
                      </a:r>
                      <a:r>
                        <a:rPr sz="2200" spc="-5">
                          <a:latin typeface="Tahoma"/>
                          <a:cs typeface="Tahoma"/>
                        </a:rPr>
                        <a:t>đề một </a:t>
                      </a:r>
                      <a:r>
                        <a:rPr sz="2200" spc="-10">
                          <a:latin typeface="Tahoma"/>
                          <a:cs typeface="Tahoma"/>
                        </a:rPr>
                        <a:t>cách  chủ </a:t>
                      </a:r>
                      <a:r>
                        <a:rPr sz="2200" spc="-5">
                          <a:latin typeface="Tahoma"/>
                          <a:cs typeface="Tahoma"/>
                        </a:rPr>
                        <a:t>quan từ một  số </a:t>
                      </a:r>
                      <a:r>
                        <a:rPr sz="2200" spc="-10">
                          <a:latin typeface="Tahoma"/>
                          <a:cs typeface="Tahoma"/>
                        </a:rPr>
                        <a:t>trường  </a:t>
                      </a:r>
                      <a:r>
                        <a:rPr sz="2200" spc="-5">
                          <a:latin typeface="Tahoma"/>
                          <a:cs typeface="Tahoma"/>
                        </a:rPr>
                        <a:t>hợp/tình huống</a:t>
                      </a:r>
                      <a:r>
                        <a:rPr sz="2200" spc="-60">
                          <a:latin typeface="Tahoma"/>
                          <a:cs typeface="Tahoma"/>
                        </a:rPr>
                        <a:t> </a:t>
                      </a:r>
                      <a:r>
                        <a:rPr sz="2200" spc="-10">
                          <a:latin typeface="Tahoma"/>
                          <a:cs typeface="Tahoma"/>
                        </a:rPr>
                        <a:t>cụ  </a:t>
                      </a:r>
                      <a:r>
                        <a:rPr sz="2200" spc="-25">
                          <a:latin typeface="Tahoma"/>
                          <a:cs typeface="Tahoma"/>
                        </a:rPr>
                        <a:t>thể.</a:t>
                      </a:r>
                      <a:endParaRPr sz="2200">
                        <a:latin typeface="Tahoma"/>
                        <a:cs typeface="Tahoma"/>
                      </a:endParaRPr>
                    </a:p>
                  </a:txBody>
                  <a:tcPr marL="0" marR="0" marT="43815" marB="0">
                    <a:lnL w="28575">
                      <a:solidFill>
                        <a:srgbClr val="532F30"/>
                      </a:solidFill>
                      <a:prstDash val="solid"/>
                    </a:lnL>
                    <a:lnR w="28575">
                      <a:solidFill>
                        <a:srgbClr val="532F30"/>
                      </a:solidFill>
                      <a:prstDash val="solid"/>
                    </a:lnR>
                    <a:lnT w="28575">
                      <a:solidFill>
                        <a:srgbClr val="532F30"/>
                      </a:solidFill>
                      <a:prstDash val="solid"/>
                    </a:lnT>
                    <a:lnB w="28575">
                      <a:solidFill>
                        <a:srgbClr val="532F30"/>
                      </a:solidFill>
                      <a:prstDash val="solid"/>
                    </a:lnB>
                    <a:solidFill>
                      <a:srgbClr val="FFFF99"/>
                    </a:solidFill>
                  </a:tcPr>
                </a:tc>
                <a:extLst>
                  <a:ext uri="{0D108BD9-81ED-4DB2-BD59-A6C34878D82A}">
                    <a16:rowId xmlns:a16="http://schemas.microsoft.com/office/drawing/2014/main" val="10000"/>
                  </a:ext>
                </a:extLst>
              </a:tr>
            </a:tbl>
          </a:graphicData>
        </a:graphic>
      </p:graphicFrame>
      <p:sp>
        <p:nvSpPr>
          <p:cNvPr id="3" name="object 3"/>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4" name="object 4"/>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110744" y="62560"/>
            <a:ext cx="7781925" cy="514350"/>
          </a:xfrm>
          <a:prstGeom prst="rect">
            <a:avLst/>
          </a:prstGeom>
        </p:spPr>
        <p:txBody>
          <a:bodyPr vert="horz" wrap="square" lIns="0" tIns="13335" rIns="0" bIns="0" rtlCol="0">
            <a:spAutoFit/>
          </a:bodyPr>
          <a:lstStyle/>
          <a:p>
            <a:pPr marL="12700">
              <a:lnSpc>
                <a:spcPct val="100000"/>
              </a:lnSpc>
              <a:spcBef>
                <a:spcPts val="105"/>
              </a:spcBef>
            </a:pPr>
            <a:r>
              <a:rPr sz="3200"/>
              <a:t>1. </a:t>
            </a:r>
            <a:r>
              <a:rPr sz="3200" spc="-5"/>
              <a:t>Một số </a:t>
            </a:r>
            <a:r>
              <a:rPr sz="3200"/>
              <a:t>vấn đề về Đánh </a:t>
            </a:r>
            <a:r>
              <a:rPr sz="3200" spc="-5"/>
              <a:t>giá </a:t>
            </a:r>
            <a:r>
              <a:rPr sz="3200"/>
              <a:t>năng</a:t>
            </a:r>
            <a:r>
              <a:rPr sz="3200" spc="-100"/>
              <a:t> </a:t>
            </a:r>
            <a:r>
              <a:rPr sz="3200"/>
              <a:t>lực</a:t>
            </a:r>
          </a:p>
        </p:txBody>
      </p:sp>
      <p:sp>
        <p:nvSpPr>
          <p:cNvPr id="6" name="object 6"/>
          <p:cNvSpPr/>
          <p:nvPr/>
        </p:nvSpPr>
        <p:spPr>
          <a:xfrm>
            <a:off x="1640204" y="704850"/>
            <a:ext cx="6378575" cy="492759"/>
          </a:xfrm>
          <a:custGeom>
            <a:avLst/>
            <a:gdLst/>
            <a:ahLst/>
            <a:cxnLst/>
            <a:rect l="l" t="t" r="r" b="b"/>
            <a:pathLst>
              <a:path w="6378575" h="492759">
                <a:moveTo>
                  <a:pt x="6296279" y="0"/>
                </a:moveTo>
                <a:lnTo>
                  <a:pt x="82168" y="0"/>
                </a:lnTo>
                <a:lnTo>
                  <a:pt x="50202" y="6443"/>
                </a:lnTo>
                <a:lnTo>
                  <a:pt x="24082" y="24018"/>
                </a:lnTo>
                <a:lnTo>
                  <a:pt x="6463" y="50095"/>
                </a:lnTo>
                <a:lnTo>
                  <a:pt x="0" y="82041"/>
                </a:lnTo>
                <a:lnTo>
                  <a:pt x="0" y="410337"/>
                </a:lnTo>
                <a:lnTo>
                  <a:pt x="6463" y="442283"/>
                </a:lnTo>
                <a:lnTo>
                  <a:pt x="24082" y="468360"/>
                </a:lnTo>
                <a:lnTo>
                  <a:pt x="50202" y="485935"/>
                </a:lnTo>
                <a:lnTo>
                  <a:pt x="82168" y="492378"/>
                </a:lnTo>
                <a:lnTo>
                  <a:pt x="6296279" y="492378"/>
                </a:lnTo>
                <a:lnTo>
                  <a:pt x="6328225" y="485935"/>
                </a:lnTo>
                <a:lnTo>
                  <a:pt x="6354302" y="468360"/>
                </a:lnTo>
                <a:lnTo>
                  <a:pt x="6371877" y="442283"/>
                </a:lnTo>
                <a:lnTo>
                  <a:pt x="6378321" y="410337"/>
                </a:lnTo>
                <a:lnTo>
                  <a:pt x="6378321" y="82041"/>
                </a:lnTo>
                <a:lnTo>
                  <a:pt x="6371877" y="50095"/>
                </a:lnTo>
                <a:lnTo>
                  <a:pt x="6354302" y="24018"/>
                </a:lnTo>
                <a:lnTo>
                  <a:pt x="6328225" y="6443"/>
                </a:lnTo>
                <a:lnTo>
                  <a:pt x="6296279" y="0"/>
                </a:lnTo>
                <a:close/>
              </a:path>
            </a:pathLst>
          </a:custGeom>
          <a:solidFill>
            <a:srgbClr val="99FFCC"/>
          </a:solidFill>
        </p:spPr>
        <p:txBody>
          <a:bodyPr wrap="square" lIns="0" tIns="0" rIns="0" bIns="0" rtlCol="0"/>
          <a:lstStyle/>
          <a:p>
            <a:endParaRPr/>
          </a:p>
        </p:txBody>
      </p:sp>
      <p:sp>
        <p:nvSpPr>
          <p:cNvPr id="7" name="object 7"/>
          <p:cNvSpPr/>
          <p:nvPr/>
        </p:nvSpPr>
        <p:spPr>
          <a:xfrm>
            <a:off x="1640204" y="704850"/>
            <a:ext cx="6378575" cy="492759"/>
          </a:xfrm>
          <a:custGeom>
            <a:avLst/>
            <a:gdLst/>
            <a:ahLst/>
            <a:cxnLst/>
            <a:rect l="l" t="t" r="r" b="b"/>
            <a:pathLst>
              <a:path w="6378575" h="492759">
                <a:moveTo>
                  <a:pt x="0" y="82041"/>
                </a:moveTo>
                <a:lnTo>
                  <a:pt x="6463" y="50095"/>
                </a:lnTo>
                <a:lnTo>
                  <a:pt x="24082" y="24018"/>
                </a:lnTo>
                <a:lnTo>
                  <a:pt x="50202" y="6443"/>
                </a:lnTo>
                <a:lnTo>
                  <a:pt x="82168" y="0"/>
                </a:lnTo>
                <a:lnTo>
                  <a:pt x="6296279" y="0"/>
                </a:lnTo>
                <a:lnTo>
                  <a:pt x="6328225" y="6443"/>
                </a:lnTo>
                <a:lnTo>
                  <a:pt x="6354302" y="24018"/>
                </a:lnTo>
                <a:lnTo>
                  <a:pt x="6371877" y="50095"/>
                </a:lnTo>
                <a:lnTo>
                  <a:pt x="6378321" y="82041"/>
                </a:lnTo>
                <a:lnTo>
                  <a:pt x="6378321" y="410337"/>
                </a:lnTo>
                <a:lnTo>
                  <a:pt x="6371877" y="442283"/>
                </a:lnTo>
                <a:lnTo>
                  <a:pt x="6354302" y="468360"/>
                </a:lnTo>
                <a:lnTo>
                  <a:pt x="6328225" y="485935"/>
                </a:lnTo>
                <a:lnTo>
                  <a:pt x="6296279" y="492378"/>
                </a:lnTo>
                <a:lnTo>
                  <a:pt x="82168" y="492378"/>
                </a:lnTo>
                <a:lnTo>
                  <a:pt x="50202" y="485935"/>
                </a:lnTo>
                <a:lnTo>
                  <a:pt x="24082" y="468360"/>
                </a:lnTo>
                <a:lnTo>
                  <a:pt x="6463" y="442283"/>
                </a:lnTo>
                <a:lnTo>
                  <a:pt x="0" y="410337"/>
                </a:lnTo>
                <a:lnTo>
                  <a:pt x="0" y="82041"/>
                </a:lnTo>
                <a:close/>
              </a:path>
            </a:pathLst>
          </a:custGeom>
          <a:ln w="28575">
            <a:solidFill>
              <a:srgbClr val="648A70"/>
            </a:solidFill>
          </a:ln>
        </p:spPr>
        <p:txBody>
          <a:bodyPr wrap="square" lIns="0" tIns="0" rIns="0" bIns="0" rtlCol="0"/>
          <a:lstStyle/>
          <a:p>
            <a:endParaRPr/>
          </a:p>
        </p:txBody>
      </p:sp>
      <p:sp>
        <p:nvSpPr>
          <p:cNvPr id="8" name="object 8"/>
          <p:cNvSpPr txBox="1"/>
          <p:nvPr/>
        </p:nvSpPr>
        <p:spPr>
          <a:xfrm>
            <a:off x="1977898" y="685622"/>
            <a:ext cx="5657215" cy="514350"/>
          </a:xfrm>
          <a:prstGeom prst="rect">
            <a:avLst/>
          </a:prstGeom>
        </p:spPr>
        <p:txBody>
          <a:bodyPr vert="horz" wrap="square" lIns="0" tIns="13335" rIns="0" bIns="0" rtlCol="0">
            <a:spAutoFit/>
          </a:bodyPr>
          <a:lstStyle/>
          <a:p>
            <a:pPr marL="12700">
              <a:lnSpc>
                <a:spcPct val="100000"/>
              </a:lnSpc>
              <a:spcBef>
                <a:spcPts val="105"/>
              </a:spcBef>
            </a:pPr>
            <a:r>
              <a:rPr sz="3200">
                <a:latin typeface="Tahoma"/>
                <a:cs typeface="Tahoma"/>
              </a:rPr>
              <a:t>d. </a:t>
            </a:r>
            <a:r>
              <a:rPr sz="3200" spc="-5">
                <a:latin typeface="Tahoma"/>
                <a:cs typeface="Tahoma"/>
              </a:rPr>
              <a:t>Bối cảnh </a:t>
            </a:r>
            <a:r>
              <a:rPr sz="3200" b="1">
                <a:solidFill>
                  <a:srgbClr val="FF0000"/>
                </a:solidFill>
                <a:latin typeface="Tahoma"/>
                <a:cs typeface="Tahoma"/>
              </a:rPr>
              <a:t>KHÔNG </a:t>
            </a:r>
            <a:r>
              <a:rPr sz="3200">
                <a:latin typeface="Tahoma"/>
                <a:cs typeface="Tahoma"/>
              </a:rPr>
              <a:t>có ý</a:t>
            </a:r>
            <a:r>
              <a:rPr sz="3200" spc="-60">
                <a:latin typeface="Tahoma"/>
                <a:cs typeface="Tahoma"/>
              </a:rPr>
              <a:t> </a:t>
            </a:r>
            <a:r>
              <a:rPr sz="3200">
                <a:latin typeface="Tahoma"/>
                <a:cs typeface="Tahoma"/>
              </a:rPr>
              <a:t>nghĩa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50" y="1409700"/>
            <a:ext cx="8972550" cy="3505200"/>
          </a:xfrm>
          <a:custGeom>
            <a:avLst/>
            <a:gdLst/>
            <a:ahLst/>
            <a:cxnLst/>
            <a:rect l="l" t="t" r="r" b="b"/>
            <a:pathLst>
              <a:path w="8972550" h="3505200">
                <a:moveTo>
                  <a:pt x="8972550" y="0"/>
                </a:moveTo>
                <a:lnTo>
                  <a:pt x="0" y="0"/>
                </a:lnTo>
                <a:lnTo>
                  <a:pt x="0" y="3505200"/>
                </a:lnTo>
                <a:lnTo>
                  <a:pt x="8972550" y="3505200"/>
                </a:lnTo>
                <a:lnTo>
                  <a:pt x="8972550" y="0"/>
                </a:lnTo>
                <a:close/>
              </a:path>
            </a:pathLst>
          </a:custGeom>
          <a:solidFill>
            <a:srgbClr val="E8F1EB"/>
          </a:solidFill>
        </p:spPr>
        <p:txBody>
          <a:bodyPr wrap="square" lIns="0" tIns="0" rIns="0" bIns="0" rtlCol="0"/>
          <a:lstStyle/>
          <a:p>
            <a:endParaRPr/>
          </a:p>
        </p:txBody>
      </p:sp>
      <p:sp>
        <p:nvSpPr>
          <p:cNvPr id="3" name="object 3"/>
          <p:cNvSpPr/>
          <p:nvPr/>
        </p:nvSpPr>
        <p:spPr>
          <a:xfrm>
            <a:off x="107950" y="1395475"/>
            <a:ext cx="0" cy="3533775"/>
          </a:xfrm>
          <a:custGeom>
            <a:avLst/>
            <a:gdLst/>
            <a:ahLst/>
            <a:cxnLst/>
            <a:rect l="l" t="t" r="r" b="b"/>
            <a:pathLst>
              <a:path h="3533775">
                <a:moveTo>
                  <a:pt x="0" y="0"/>
                </a:moveTo>
                <a:lnTo>
                  <a:pt x="0" y="3533711"/>
                </a:lnTo>
              </a:path>
            </a:pathLst>
          </a:custGeom>
          <a:ln w="28575">
            <a:solidFill>
              <a:srgbClr val="532F30"/>
            </a:solidFill>
          </a:ln>
        </p:spPr>
        <p:txBody>
          <a:bodyPr wrap="square" lIns="0" tIns="0" rIns="0" bIns="0" rtlCol="0"/>
          <a:lstStyle/>
          <a:p>
            <a:endParaRPr/>
          </a:p>
        </p:txBody>
      </p:sp>
      <p:sp>
        <p:nvSpPr>
          <p:cNvPr id="4" name="object 4"/>
          <p:cNvSpPr/>
          <p:nvPr/>
        </p:nvSpPr>
        <p:spPr>
          <a:xfrm>
            <a:off x="9080500" y="1395475"/>
            <a:ext cx="0" cy="3533775"/>
          </a:xfrm>
          <a:custGeom>
            <a:avLst/>
            <a:gdLst/>
            <a:ahLst/>
            <a:cxnLst/>
            <a:rect l="l" t="t" r="r" b="b"/>
            <a:pathLst>
              <a:path h="3533775">
                <a:moveTo>
                  <a:pt x="0" y="0"/>
                </a:moveTo>
                <a:lnTo>
                  <a:pt x="0" y="3533711"/>
                </a:lnTo>
              </a:path>
            </a:pathLst>
          </a:custGeom>
          <a:ln w="28575">
            <a:solidFill>
              <a:srgbClr val="532F30"/>
            </a:solidFill>
          </a:ln>
        </p:spPr>
        <p:txBody>
          <a:bodyPr wrap="square" lIns="0" tIns="0" rIns="0" bIns="0" rtlCol="0"/>
          <a:lstStyle/>
          <a:p>
            <a:endParaRPr/>
          </a:p>
        </p:txBody>
      </p:sp>
      <p:sp>
        <p:nvSpPr>
          <p:cNvPr id="5" name="object 5"/>
          <p:cNvSpPr/>
          <p:nvPr/>
        </p:nvSpPr>
        <p:spPr>
          <a:xfrm>
            <a:off x="93662" y="1409700"/>
            <a:ext cx="9001125" cy="0"/>
          </a:xfrm>
          <a:custGeom>
            <a:avLst/>
            <a:gdLst/>
            <a:ahLst/>
            <a:cxnLst/>
            <a:rect l="l" t="t" r="r" b="b"/>
            <a:pathLst>
              <a:path w="9001125">
                <a:moveTo>
                  <a:pt x="0" y="0"/>
                </a:moveTo>
                <a:lnTo>
                  <a:pt x="9001061" y="0"/>
                </a:lnTo>
              </a:path>
            </a:pathLst>
          </a:custGeom>
          <a:ln w="28575">
            <a:solidFill>
              <a:srgbClr val="532F30"/>
            </a:solidFill>
          </a:ln>
        </p:spPr>
        <p:txBody>
          <a:bodyPr wrap="square" lIns="0" tIns="0" rIns="0" bIns="0" rtlCol="0"/>
          <a:lstStyle/>
          <a:p>
            <a:endParaRPr/>
          </a:p>
        </p:txBody>
      </p:sp>
      <p:sp>
        <p:nvSpPr>
          <p:cNvPr id="6" name="object 6"/>
          <p:cNvSpPr/>
          <p:nvPr/>
        </p:nvSpPr>
        <p:spPr>
          <a:xfrm>
            <a:off x="93662" y="4914900"/>
            <a:ext cx="9001125" cy="0"/>
          </a:xfrm>
          <a:custGeom>
            <a:avLst/>
            <a:gdLst/>
            <a:ahLst/>
            <a:cxnLst/>
            <a:rect l="l" t="t" r="r" b="b"/>
            <a:pathLst>
              <a:path w="9001125">
                <a:moveTo>
                  <a:pt x="0" y="0"/>
                </a:moveTo>
                <a:lnTo>
                  <a:pt x="9001061" y="0"/>
                </a:lnTo>
              </a:path>
            </a:pathLst>
          </a:custGeom>
          <a:ln w="28575">
            <a:solidFill>
              <a:srgbClr val="532F30"/>
            </a:solidFill>
          </a:ln>
        </p:spPr>
        <p:txBody>
          <a:bodyPr wrap="square" lIns="0" tIns="0" rIns="0" bIns="0" rtlCol="0"/>
          <a:lstStyle/>
          <a:p>
            <a:endParaRPr/>
          </a:p>
        </p:txBody>
      </p:sp>
      <p:sp>
        <p:nvSpPr>
          <p:cNvPr id="7" name="object 7"/>
          <p:cNvSpPr txBox="1"/>
          <p:nvPr/>
        </p:nvSpPr>
        <p:spPr>
          <a:xfrm>
            <a:off x="161239" y="1474444"/>
            <a:ext cx="8697595" cy="3232785"/>
          </a:xfrm>
          <a:prstGeom prst="rect">
            <a:avLst/>
          </a:prstGeom>
        </p:spPr>
        <p:txBody>
          <a:bodyPr vert="horz" wrap="square" lIns="0" tIns="70485" rIns="0" bIns="0" rtlCol="0">
            <a:spAutoFit/>
          </a:bodyPr>
          <a:lstStyle/>
          <a:p>
            <a:pPr marL="38100">
              <a:lnSpc>
                <a:spcPct val="100000"/>
              </a:lnSpc>
              <a:spcBef>
                <a:spcPts val="555"/>
              </a:spcBef>
            </a:pPr>
            <a:r>
              <a:rPr sz="2000" b="1" u="heavy">
                <a:solidFill>
                  <a:srgbClr val="0000FF"/>
                </a:solidFill>
                <a:uFill>
                  <a:solidFill>
                    <a:srgbClr val="0000FF"/>
                  </a:solidFill>
                </a:uFill>
                <a:latin typeface="Tahoma"/>
                <a:cs typeface="Tahoma"/>
              </a:rPr>
              <a:t>Ví dụ một số bối </a:t>
            </a:r>
            <a:r>
              <a:rPr sz="2000" b="1" u="heavy" spc="-5">
                <a:solidFill>
                  <a:srgbClr val="0000FF"/>
                </a:solidFill>
                <a:uFill>
                  <a:solidFill>
                    <a:srgbClr val="0000FF"/>
                  </a:solidFill>
                </a:uFill>
                <a:latin typeface="Tahoma"/>
                <a:cs typeface="Tahoma"/>
              </a:rPr>
              <a:t>cảnh </a:t>
            </a:r>
            <a:r>
              <a:rPr sz="2000" b="1" u="heavy">
                <a:solidFill>
                  <a:srgbClr val="0000FF"/>
                </a:solidFill>
                <a:uFill>
                  <a:solidFill>
                    <a:srgbClr val="0000FF"/>
                  </a:solidFill>
                </a:uFill>
                <a:latin typeface="Tahoma"/>
                <a:cs typeface="Tahoma"/>
              </a:rPr>
              <a:t>đặt </a:t>
            </a:r>
            <a:r>
              <a:rPr sz="2000" b="1" u="heavy" spc="-5">
                <a:solidFill>
                  <a:srgbClr val="0000FF"/>
                </a:solidFill>
                <a:uFill>
                  <a:solidFill>
                    <a:srgbClr val="0000FF"/>
                  </a:solidFill>
                </a:uFill>
                <a:latin typeface="Tahoma"/>
                <a:cs typeface="Tahoma"/>
              </a:rPr>
              <a:t>ra </a:t>
            </a:r>
            <a:r>
              <a:rPr sz="2000" b="1" u="heavy">
                <a:solidFill>
                  <a:srgbClr val="0000FF"/>
                </a:solidFill>
                <a:uFill>
                  <a:solidFill>
                    <a:srgbClr val="0000FF"/>
                  </a:solidFill>
                </a:uFill>
                <a:latin typeface="Tahoma"/>
                <a:cs typeface="Tahoma"/>
              </a:rPr>
              <a:t>vô </a:t>
            </a:r>
            <a:r>
              <a:rPr sz="2000" b="1" u="heavy" spc="-5">
                <a:solidFill>
                  <a:srgbClr val="0000FF"/>
                </a:solidFill>
                <a:uFill>
                  <a:solidFill>
                    <a:srgbClr val="0000FF"/>
                  </a:solidFill>
                </a:uFill>
                <a:latin typeface="Tahoma"/>
                <a:cs typeface="Tahoma"/>
              </a:rPr>
              <a:t>lí, phi </a:t>
            </a:r>
            <a:r>
              <a:rPr sz="2000" b="1" u="heavy">
                <a:solidFill>
                  <a:srgbClr val="0000FF"/>
                </a:solidFill>
                <a:uFill>
                  <a:solidFill>
                    <a:srgbClr val="0000FF"/>
                  </a:solidFill>
                </a:uFill>
                <a:latin typeface="Tahoma"/>
                <a:cs typeface="Tahoma"/>
              </a:rPr>
              <a:t>thực </a:t>
            </a:r>
            <a:r>
              <a:rPr sz="2000" b="1" u="heavy" spc="-15">
                <a:solidFill>
                  <a:srgbClr val="0000FF"/>
                </a:solidFill>
                <a:uFill>
                  <a:solidFill>
                    <a:srgbClr val="0000FF"/>
                  </a:solidFill>
                </a:uFill>
                <a:latin typeface="Tahoma"/>
                <a:cs typeface="Tahoma"/>
              </a:rPr>
              <a:t>tế </a:t>
            </a:r>
            <a:r>
              <a:rPr sz="2000" b="1" u="heavy" spc="-20">
                <a:solidFill>
                  <a:srgbClr val="0000FF"/>
                </a:solidFill>
                <a:uFill>
                  <a:solidFill>
                    <a:srgbClr val="0000FF"/>
                  </a:solidFill>
                </a:uFill>
                <a:latin typeface="Tahoma"/>
                <a:cs typeface="Tahoma"/>
              </a:rPr>
              <a:t>hoặc không</a:t>
            </a:r>
            <a:r>
              <a:rPr sz="2000" b="1" u="heavy" spc="-355">
                <a:solidFill>
                  <a:srgbClr val="0000FF"/>
                </a:solidFill>
                <a:uFill>
                  <a:solidFill>
                    <a:srgbClr val="0000FF"/>
                  </a:solidFill>
                </a:uFill>
                <a:latin typeface="Tahoma"/>
                <a:cs typeface="Tahoma"/>
              </a:rPr>
              <a:t> </a:t>
            </a:r>
            <a:r>
              <a:rPr sz="2000" b="1" u="heavy" spc="-20">
                <a:solidFill>
                  <a:srgbClr val="0000FF"/>
                </a:solidFill>
                <a:uFill>
                  <a:solidFill>
                    <a:srgbClr val="0000FF"/>
                  </a:solidFill>
                </a:uFill>
                <a:latin typeface="Tahoma"/>
                <a:cs typeface="Tahoma"/>
              </a:rPr>
              <a:t>đúng:</a:t>
            </a:r>
            <a:endParaRPr sz="2000">
              <a:latin typeface="Tahoma"/>
              <a:cs typeface="Tahoma"/>
            </a:endParaRPr>
          </a:p>
          <a:p>
            <a:pPr marL="381000" indent="-342900">
              <a:lnSpc>
                <a:spcPct val="100000"/>
              </a:lnSpc>
              <a:spcBef>
                <a:spcPts val="455"/>
              </a:spcBef>
              <a:buSzPct val="70000"/>
              <a:buFont typeface="Wingdings"/>
              <a:buChar char=""/>
              <a:tabLst>
                <a:tab pos="380365" algn="l"/>
                <a:tab pos="381000" algn="l"/>
              </a:tabLst>
            </a:pPr>
            <a:r>
              <a:rPr sz="2000">
                <a:latin typeface="Tahoma"/>
                <a:cs typeface="Tahoma"/>
              </a:rPr>
              <a:t>Cho </a:t>
            </a:r>
            <a:r>
              <a:rPr sz="2000" b="1">
                <a:solidFill>
                  <a:srgbClr val="FF0000"/>
                </a:solidFill>
                <a:latin typeface="Tahoma"/>
                <a:cs typeface="Tahoma"/>
              </a:rPr>
              <a:t>92 </a:t>
            </a:r>
            <a:r>
              <a:rPr sz="2000" b="1" spc="-5">
                <a:solidFill>
                  <a:srgbClr val="FF0000"/>
                </a:solidFill>
                <a:latin typeface="Tahoma"/>
                <a:cs typeface="Tahoma"/>
              </a:rPr>
              <a:t>gam </a:t>
            </a:r>
            <a:r>
              <a:rPr sz="2000" b="1">
                <a:solidFill>
                  <a:srgbClr val="FF0000"/>
                </a:solidFill>
                <a:latin typeface="Tahoma"/>
                <a:cs typeface="Tahoma"/>
              </a:rPr>
              <a:t>Na </a:t>
            </a:r>
            <a:r>
              <a:rPr sz="2000">
                <a:latin typeface="Tahoma"/>
                <a:cs typeface="Tahoma"/>
              </a:rPr>
              <a:t>tác </a:t>
            </a:r>
            <a:r>
              <a:rPr sz="2000" spc="-5">
                <a:latin typeface="Tahoma"/>
                <a:cs typeface="Tahoma"/>
              </a:rPr>
              <a:t>dụng với </a:t>
            </a:r>
            <a:r>
              <a:rPr sz="2000" b="1" spc="-5">
                <a:solidFill>
                  <a:srgbClr val="FF0000"/>
                </a:solidFill>
                <a:latin typeface="Tahoma"/>
                <a:cs typeface="Tahoma"/>
              </a:rPr>
              <a:t>nước </a:t>
            </a:r>
            <a:r>
              <a:rPr sz="2000">
                <a:latin typeface="Tahoma"/>
                <a:cs typeface="Tahoma"/>
              </a:rPr>
              <a:t>để </a:t>
            </a:r>
            <a:r>
              <a:rPr sz="2000" spc="-5">
                <a:latin typeface="Tahoma"/>
                <a:cs typeface="Tahoma"/>
              </a:rPr>
              <a:t>tính </a:t>
            </a:r>
            <a:r>
              <a:rPr sz="2000">
                <a:latin typeface="Tahoma"/>
                <a:cs typeface="Tahoma"/>
              </a:rPr>
              <a:t>… </a:t>
            </a:r>
            <a:r>
              <a:rPr sz="2000">
                <a:latin typeface="Wingdings"/>
                <a:cs typeface="Wingdings"/>
              </a:rPr>
              <a:t></a:t>
            </a:r>
            <a:r>
              <a:rPr sz="2000">
                <a:latin typeface="Times New Roman"/>
                <a:cs typeface="Times New Roman"/>
              </a:rPr>
              <a:t> </a:t>
            </a:r>
            <a:r>
              <a:rPr sz="2000">
                <a:latin typeface="Tahoma"/>
                <a:cs typeface="Tahoma"/>
              </a:rPr>
              <a:t>lượng </a:t>
            </a:r>
            <a:r>
              <a:rPr sz="2000" spc="-5">
                <a:latin typeface="Tahoma"/>
                <a:cs typeface="Tahoma"/>
              </a:rPr>
              <a:t>Na </a:t>
            </a:r>
            <a:r>
              <a:rPr sz="2000">
                <a:latin typeface="Tahoma"/>
                <a:cs typeface="Tahoma"/>
              </a:rPr>
              <a:t>lớn, gây</a:t>
            </a:r>
            <a:r>
              <a:rPr sz="2000" spc="-10">
                <a:latin typeface="Tahoma"/>
                <a:cs typeface="Tahoma"/>
              </a:rPr>
              <a:t> </a:t>
            </a:r>
            <a:r>
              <a:rPr sz="2000" spc="-5">
                <a:latin typeface="Tahoma"/>
                <a:cs typeface="Tahoma"/>
              </a:rPr>
              <a:t>nổ</a:t>
            </a:r>
            <a:endParaRPr sz="2000">
              <a:latin typeface="Tahoma"/>
              <a:cs typeface="Tahoma"/>
            </a:endParaRPr>
          </a:p>
          <a:p>
            <a:pPr marL="381000">
              <a:lnSpc>
                <a:spcPts val="2385"/>
              </a:lnSpc>
              <a:spcBef>
                <a:spcPts val="35"/>
              </a:spcBef>
            </a:pPr>
            <a:r>
              <a:rPr sz="2000" spc="-20">
                <a:latin typeface="Tahoma"/>
                <a:cs typeface="Tahoma"/>
              </a:rPr>
              <a:t>mạnh.</a:t>
            </a:r>
            <a:endParaRPr sz="2000">
              <a:latin typeface="Tahoma"/>
              <a:cs typeface="Tahoma"/>
            </a:endParaRPr>
          </a:p>
          <a:p>
            <a:pPr marL="381000" marR="30480" indent="-342900">
              <a:lnSpc>
                <a:spcPts val="2440"/>
              </a:lnSpc>
              <a:spcBef>
                <a:spcPts val="30"/>
              </a:spcBef>
              <a:buSzPct val="70000"/>
              <a:buFont typeface="Wingdings"/>
              <a:buChar char=""/>
              <a:tabLst>
                <a:tab pos="380365" algn="l"/>
                <a:tab pos="381000" algn="l"/>
              </a:tabLst>
            </a:pPr>
            <a:r>
              <a:rPr sz="2000">
                <a:latin typeface="Tahoma"/>
                <a:cs typeface="Tahoma"/>
              </a:rPr>
              <a:t>Cho </a:t>
            </a:r>
            <a:r>
              <a:rPr sz="2000" b="1" spc="-5">
                <a:solidFill>
                  <a:srgbClr val="FF0000"/>
                </a:solidFill>
                <a:latin typeface="Tahoma"/>
                <a:cs typeface="Tahoma"/>
              </a:rPr>
              <a:t>3,9 gam </a:t>
            </a:r>
            <a:r>
              <a:rPr sz="2000" b="1">
                <a:solidFill>
                  <a:srgbClr val="FF0000"/>
                </a:solidFill>
                <a:latin typeface="Tahoma"/>
                <a:cs typeface="Tahoma"/>
              </a:rPr>
              <a:t>K </a:t>
            </a:r>
            <a:r>
              <a:rPr sz="2000">
                <a:solidFill>
                  <a:srgbClr val="FF0000"/>
                </a:solidFill>
                <a:latin typeface="Tahoma"/>
                <a:cs typeface="Tahoma"/>
              </a:rPr>
              <a:t>tác </a:t>
            </a:r>
            <a:r>
              <a:rPr sz="2000" spc="-5">
                <a:solidFill>
                  <a:srgbClr val="FF0000"/>
                </a:solidFill>
                <a:latin typeface="Tahoma"/>
                <a:cs typeface="Tahoma"/>
              </a:rPr>
              <a:t>dụng với </a:t>
            </a:r>
            <a:r>
              <a:rPr sz="2000" b="1">
                <a:solidFill>
                  <a:srgbClr val="FF0000"/>
                </a:solidFill>
                <a:latin typeface="Tahoma"/>
                <a:cs typeface="Tahoma"/>
              </a:rPr>
              <a:t>dd </a:t>
            </a:r>
            <a:r>
              <a:rPr sz="2000" b="1" spc="-5">
                <a:solidFill>
                  <a:srgbClr val="FF0000"/>
                </a:solidFill>
                <a:latin typeface="Tahoma"/>
                <a:cs typeface="Tahoma"/>
              </a:rPr>
              <a:t>HCl </a:t>
            </a:r>
            <a:r>
              <a:rPr sz="2000" spc="-5">
                <a:solidFill>
                  <a:srgbClr val="FF0000"/>
                </a:solidFill>
                <a:latin typeface="Tahoma"/>
                <a:cs typeface="Tahoma"/>
              </a:rPr>
              <a:t>dư để tính </a:t>
            </a:r>
            <a:r>
              <a:rPr sz="2000">
                <a:solidFill>
                  <a:srgbClr val="FF0000"/>
                </a:solidFill>
                <a:latin typeface="Tahoma"/>
                <a:cs typeface="Tahoma"/>
              </a:rPr>
              <a:t>V </a:t>
            </a:r>
            <a:r>
              <a:rPr sz="2000" spc="-5">
                <a:solidFill>
                  <a:srgbClr val="FF0000"/>
                </a:solidFill>
                <a:latin typeface="Tahoma"/>
                <a:cs typeface="Tahoma"/>
              </a:rPr>
              <a:t>khí thoát ra </a:t>
            </a:r>
            <a:r>
              <a:rPr sz="2000">
                <a:solidFill>
                  <a:srgbClr val="FF0000"/>
                </a:solidFill>
                <a:latin typeface="Tahoma"/>
                <a:cs typeface="Tahoma"/>
              </a:rPr>
              <a:t>… </a:t>
            </a:r>
            <a:r>
              <a:rPr sz="2000">
                <a:latin typeface="Wingdings"/>
                <a:cs typeface="Wingdings"/>
              </a:rPr>
              <a:t></a:t>
            </a:r>
            <a:r>
              <a:rPr sz="2000">
                <a:latin typeface="Times New Roman"/>
                <a:cs typeface="Times New Roman"/>
              </a:rPr>
              <a:t> </a:t>
            </a:r>
            <a:r>
              <a:rPr sz="2000">
                <a:latin typeface="Tahoma"/>
                <a:cs typeface="Tahoma"/>
              </a:rPr>
              <a:t>phản  </a:t>
            </a:r>
            <a:r>
              <a:rPr sz="2000" spc="-5">
                <a:latin typeface="Tahoma"/>
                <a:cs typeface="Tahoma"/>
              </a:rPr>
              <a:t>ứng</a:t>
            </a:r>
            <a:r>
              <a:rPr sz="2000" spc="-35">
                <a:latin typeface="Tahoma"/>
                <a:cs typeface="Tahoma"/>
              </a:rPr>
              <a:t> </a:t>
            </a:r>
            <a:r>
              <a:rPr sz="2000" spc="-20">
                <a:latin typeface="Tahoma"/>
                <a:cs typeface="Tahoma"/>
              </a:rPr>
              <a:t>nổ.</a:t>
            </a:r>
            <a:endParaRPr sz="2000">
              <a:latin typeface="Tahoma"/>
              <a:cs typeface="Tahoma"/>
            </a:endParaRPr>
          </a:p>
          <a:p>
            <a:pPr marL="381000" indent="-342900">
              <a:lnSpc>
                <a:spcPts val="2270"/>
              </a:lnSpc>
              <a:buSzPct val="70000"/>
              <a:buFont typeface="Wingdings"/>
              <a:buChar char=""/>
              <a:tabLst>
                <a:tab pos="380365" algn="l"/>
                <a:tab pos="381000" algn="l"/>
              </a:tabLst>
            </a:pPr>
            <a:r>
              <a:rPr sz="2000">
                <a:latin typeface="Tahoma"/>
                <a:cs typeface="Tahoma"/>
              </a:rPr>
              <a:t>Cho </a:t>
            </a:r>
            <a:r>
              <a:rPr sz="2000" spc="-5">
                <a:latin typeface="Tahoma"/>
                <a:cs typeface="Tahoma"/>
              </a:rPr>
              <a:t>dd chứa </a:t>
            </a:r>
            <a:r>
              <a:rPr sz="2000">
                <a:solidFill>
                  <a:srgbClr val="FF0000"/>
                </a:solidFill>
                <a:latin typeface="Tahoma"/>
                <a:cs typeface="Tahoma"/>
              </a:rPr>
              <a:t>hỗn hợp </a:t>
            </a:r>
            <a:r>
              <a:rPr sz="2000" b="1" spc="-5">
                <a:solidFill>
                  <a:srgbClr val="FF0000"/>
                </a:solidFill>
                <a:latin typeface="Tahoma"/>
                <a:cs typeface="Tahoma"/>
              </a:rPr>
              <a:t>HCl, </a:t>
            </a:r>
            <a:r>
              <a:rPr sz="2000" b="1" spc="5">
                <a:solidFill>
                  <a:srgbClr val="FF0000"/>
                </a:solidFill>
                <a:latin typeface="Tahoma"/>
                <a:cs typeface="Tahoma"/>
              </a:rPr>
              <a:t>H</a:t>
            </a:r>
            <a:r>
              <a:rPr sz="1950" b="1" spc="7" baseline="-21367">
                <a:solidFill>
                  <a:srgbClr val="FF0000"/>
                </a:solidFill>
                <a:latin typeface="Tahoma"/>
                <a:cs typeface="Tahoma"/>
              </a:rPr>
              <a:t>2</a:t>
            </a:r>
            <a:r>
              <a:rPr sz="2000" b="1" spc="5">
                <a:solidFill>
                  <a:srgbClr val="FF0000"/>
                </a:solidFill>
                <a:latin typeface="Tahoma"/>
                <a:cs typeface="Tahoma"/>
              </a:rPr>
              <a:t>SO</a:t>
            </a:r>
            <a:r>
              <a:rPr sz="1950" b="1" spc="7" baseline="-21367">
                <a:solidFill>
                  <a:srgbClr val="FF0000"/>
                </a:solidFill>
                <a:latin typeface="Tahoma"/>
                <a:cs typeface="Tahoma"/>
              </a:rPr>
              <a:t>4 </a:t>
            </a:r>
            <a:r>
              <a:rPr sz="2000">
                <a:latin typeface="Tahoma"/>
                <a:cs typeface="Tahoma"/>
              </a:rPr>
              <a:t>tác </a:t>
            </a:r>
            <a:r>
              <a:rPr sz="2000" spc="-5">
                <a:latin typeface="Tahoma"/>
                <a:cs typeface="Tahoma"/>
              </a:rPr>
              <a:t>dụng </a:t>
            </a:r>
            <a:r>
              <a:rPr sz="2000" spc="-10">
                <a:latin typeface="Tahoma"/>
                <a:cs typeface="Tahoma"/>
              </a:rPr>
              <a:t>với hh kim loại </a:t>
            </a:r>
            <a:r>
              <a:rPr sz="2000">
                <a:latin typeface="Tahoma"/>
                <a:cs typeface="Tahoma"/>
              </a:rPr>
              <a:t>… </a:t>
            </a:r>
            <a:r>
              <a:rPr sz="2000">
                <a:latin typeface="Wingdings"/>
                <a:cs typeface="Wingdings"/>
              </a:rPr>
              <a:t></a:t>
            </a:r>
            <a:r>
              <a:rPr sz="2000">
                <a:latin typeface="Times New Roman"/>
                <a:cs typeface="Times New Roman"/>
              </a:rPr>
              <a:t> </a:t>
            </a:r>
            <a:r>
              <a:rPr sz="2000" spc="-10">
                <a:latin typeface="Tahoma"/>
                <a:cs typeface="Tahoma"/>
              </a:rPr>
              <a:t>thực</a:t>
            </a:r>
            <a:r>
              <a:rPr sz="2000" spc="10">
                <a:latin typeface="Tahoma"/>
                <a:cs typeface="Tahoma"/>
              </a:rPr>
              <a:t> </a:t>
            </a:r>
            <a:r>
              <a:rPr sz="2000" spc="-10">
                <a:latin typeface="Tahoma"/>
                <a:cs typeface="Tahoma"/>
              </a:rPr>
              <a:t>tế</a:t>
            </a:r>
            <a:endParaRPr sz="2000">
              <a:latin typeface="Tahoma"/>
              <a:cs typeface="Tahoma"/>
            </a:endParaRPr>
          </a:p>
          <a:p>
            <a:pPr marL="381000">
              <a:lnSpc>
                <a:spcPct val="100000"/>
              </a:lnSpc>
              <a:spcBef>
                <a:spcPts val="40"/>
              </a:spcBef>
            </a:pPr>
            <a:r>
              <a:rPr sz="2000" spc="-10">
                <a:latin typeface="Tahoma"/>
                <a:cs typeface="Tahoma"/>
              </a:rPr>
              <a:t>thì các acid </a:t>
            </a:r>
            <a:r>
              <a:rPr sz="2000" spc="-5">
                <a:latin typeface="Tahoma"/>
                <a:cs typeface="Tahoma"/>
              </a:rPr>
              <a:t>này </a:t>
            </a:r>
            <a:r>
              <a:rPr sz="2000" spc="-10">
                <a:latin typeface="Tahoma"/>
                <a:cs typeface="Tahoma"/>
              </a:rPr>
              <a:t>được chứa trong các </a:t>
            </a:r>
            <a:r>
              <a:rPr sz="2000" spc="-15">
                <a:latin typeface="Tahoma"/>
                <a:cs typeface="Tahoma"/>
              </a:rPr>
              <a:t>bình </a:t>
            </a:r>
            <a:r>
              <a:rPr sz="2000" spc="-10">
                <a:latin typeface="Tahoma"/>
                <a:cs typeface="Tahoma"/>
              </a:rPr>
              <a:t>chứa khác</a:t>
            </a:r>
            <a:r>
              <a:rPr sz="2000" spc="-110">
                <a:latin typeface="Tahoma"/>
                <a:cs typeface="Tahoma"/>
              </a:rPr>
              <a:t> </a:t>
            </a:r>
            <a:r>
              <a:rPr sz="2000" spc="-10">
                <a:latin typeface="Tahoma"/>
                <a:cs typeface="Tahoma"/>
              </a:rPr>
              <a:t>nhau.</a:t>
            </a:r>
            <a:endParaRPr sz="2000">
              <a:latin typeface="Tahoma"/>
              <a:cs typeface="Tahoma"/>
            </a:endParaRPr>
          </a:p>
          <a:p>
            <a:pPr marL="381000" indent="-342900">
              <a:lnSpc>
                <a:spcPct val="100000"/>
              </a:lnSpc>
              <a:buSzPct val="70000"/>
              <a:buFont typeface="Wingdings"/>
              <a:buChar char=""/>
              <a:tabLst>
                <a:tab pos="380365" algn="l"/>
                <a:tab pos="381000" algn="l"/>
              </a:tabLst>
            </a:pPr>
            <a:r>
              <a:rPr sz="2000">
                <a:latin typeface="Tahoma"/>
                <a:cs typeface="Tahoma"/>
              </a:rPr>
              <a:t>Cho </a:t>
            </a:r>
            <a:r>
              <a:rPr sz="2000" spc="-5">
                <a:latin typeface="Tahoma"/>
                <a:cs typeface="Tahoma"/>
              </a:rPr>
              <a:t>dd </a:t>
            </a:r>
            <a:r>
              <a:rPr sz="2000" b="1">
                <a:solidFill>
                  <a:srgbClr val="FF0000"/>
                </a:solidFill>
                <a:latin typeface="Tahoma"/>
                <a:cs typeface="Tahoma"/>
              </a:rPr>
              <a:t>Ca(OH)</a:t>
            </a:r>
            <a:r>
              <a:rPr sz="1950" b="1" baseline="-21367">
                <a:solidFill>
                  <a:srgbClr val="FF0000"/>
                </a:solidFill>
                <a:latin typeface="Tahoma"/>
                <a:cs typeface="Tahoma"/>
              </a:rPr>
              <a:t>2 </a:t>
            </a:r>
            <a:r>
              <a:rPr sz="2000" b="1">
                <a:solidFill>
                  <a:srgbClr val="FF0000"/>
                </a:solidFill>
                <a:latin typeface="Tahoma"/>
                <a:cs typeface="Tahoma"/>
              </a:rPr>
              <a:t>1M </a:t>
            </a:r>
            <a:r>
              <a:rPr sz="2000" spc="-5">
                <a:latin typeface="Tahoma"/>
                <a:cs typeface="Tahoma"/>
              </a:rPr>
              <a:t>=&gt; </a:t>
            </a:r>
            <a:r>
              <a:rPr sz="2000">
                <a:latin typeface="Tahoma"/>
                <a:cs typeface="Tahoma"/>
              </a:rPr>
              <a:t>Ca(OH)</a:t>
            </a:r>
            <a:r>
              <a:rPr sz="1950" baseline="-21367">
                <a:latin typeface="Tahoma"/>
                <a:cs typeface="Tahoma"/>
              </a:rPr>
              <a:t>2 </a:t>
            </a:r>
            <a:r>
              <a:rPr sz="2000" spc="-5">
                <a:latin typeface="Tahoma"/>
                <a:cs typeface="Tahoma"/>
              </a:rPr>
              <a:t>ít </a:t>
            </a:r>
            <a:r>
              <a:rPr sz="2000">
                <a:latin typeface="Tahoma"/>
                <a:cs typeface="Tahoma"/>
              </a:rPr>
              <a:t>tan, </a:t>
            </a:r>
            <a:r>
              <a:rPr sz="2000" spc="-5">
                <a:latin typeface="Tahoma"/>
                <a:cs typeface="Tahoma"/>
              </a:rPr>
              <a:t>không thể có </a:t>
            </a:r>
            <a:r>
              <a:rPr sz="2000">
                <a:latin typeface="Tahoma"/>
                <a:cs typeface="Tahoma"/>
              </a:rPr>
              <a:t>nồng độ</a:t>
            </a:r>
            <a:r>
              <a:rPr sz="2000" spc="-225">
                <a:latin typeface="Tahoma"/>
                <a:cs typeface="Tahoma"/>
              </a:rPr>
              <a:t> </a:t>
            </a:r>
            <a:r>
              <a:rPr sz="2000" spc="-20">
                <a:latin typeface="Tahoma"/>
                <a:cs typeface="Tahoma"/>
              </a:rPr>
              <a:t>1M.</a:t>
            </a:r>
            <a:endParaRPr sz="2000">
              <a:latin typeface="Tahoma"/>
              <a:cs typeface="Tahoma"/>
            </a:endParaRPr>
          </a:p>
          <a:p>
            <a:pPr marL="381000" indent="-342900">
              <a:lnSpc>
                <a:spcPct val="100000"/>
              </a:lnSpc>
              <a:spcBef>
                <a:spcPts val="265"/>
              </a:spcBef>
              <a:buSzPct val="70000"/>
              <a:buFont typeface="Wingdings"/>
              <a:buChar char=""/>
              <a:tabLst>
                <a:tab pos="380365" algn="l"/>
                <a:tab pos="381000" algn="l"/>
              </a:tabLst>
            </a:pPr>
            <a:r>
              <a:rPr sz="2000">
                <a:latin typeface="Tahoma"/>
                <a:cs typeface="Tahoma"/>
              </a:rPr>
              <a:t>Phản </a:t>
            </a:r>
            <a:r>
              <a:rPr sz="2000" spc="-5">
                <a:latin typeface="Tahoma"/>
                <a:cs typeface="Tahoma"/>
              </a:rPr>
              <a:t>ứng </a:t>
            </a:r>
            <a:r>
              <a:rPr sz="2000" spc="-10">
                <a:latin typeface="Tahoma"/>
                <a:cs typeface="Tahoma"/>
              </a:rPr>
              <a:t>kim loại </a:t>
            </a:r>
            <a:r>
              <a:rPr sz="2000" spc="-5">
                <a:latin typeface="Tahoma"/>
                <a:cs typeface="Tahoma"/>
              </a:rPr>
              <a:t>với </a:t>
            </a:r>
            <a:r>
              <a:rPr sz="2000">
                <a:latin typeface="Tahoma"/>
                <a:cs typeface="Tahoma"/>
              </a:rPr>
              <a:t>HNO</a:t>
            </a:r>
            <a:r>
              <a:rPr sz="1950" baseline="-21367">
                <a:latin typeface="Tahoma"/>
                <a:cs typeface="Tahoma"/>
              </a:rPr>
              <a:t>3 </a:t>
            </a:r>
            <a:r>
              <a:rPr sz="2000">
                <a:latin typeface="Tahoma"/>
                <a:cs typeface="Tahoma"/>
              </a:rPr>
              <a:t>tạo </a:t>
            </a:r>
            <a:r>
              <a:rPr sz="2000" b="1" spc="5">
                <a:solidFill>
                  <a:srgbClr val="FF0000"/>
                </a:solidFill>
                <a:latin typeface="Tahoma"/>
                <a:cs typeface="Tahoma"/>
              </a:rPr>
              <a:t>NO</a:t>
            </a:r>
            <a:r>
              <a:rPr sz="1950" b="1" spc="7" baseline="-21367">
                <a:solidFill>
                  <a:srgbClr val="FF0000"/>
                </a:solidFill>
                <a:latin typeface="Tahoma"/>
                <a:cs typeface="Tahoma"/>
              </a:rPr>
              <a:t>2 </a:t>
            </a:r>
            <a:r>
              <a:rPr sz="2000" b="1" spc="-5">
                <a:solidFill>
                  <a:srgbClr val="FF0000"/>
                </a:solidFill>
                <a:latin typeface="Tahoma"/>
                <a:cs typeface="Tahoma"/>
              </a:rPr>
              <a:t>duy nhất </a:t>
            </a:r>
            <a:r>
              <a:rPr sz="2000">
                <a:latin typeface="Tahoma"/>
                <a:cs typeface="Tahoma"/>
              </a:rPr>
              <a:t>… </a:t>
            </a:r>
            <a:r>
              <a:rPr sz="2000">
                <a:latin typeface="Wingdings"/>
                <a:cs typeface="Wingdings"/>
              </a:rPr>
              <a:t></a:t>
            </a:r>
            <a:r>
              <a:rPr sz="2000">
                <a:latin typeface="Times New Roman"/>
                <a:cs typeface="Times New Roman"/>
              </a:rPr>
              <a:t> </a:t>
            </a:r>
            <a:r>
              <a:rPr sz="2000" spc="-10">
                <a:latin typeface="Tahoma"/>
                <a:cs typeface="Tahoma"/>
              </a:rPr>
              <a:t>dd </a:t>
            </a:r>
            <a:r>
              <a:rPr sz="2000" spc="-5">
                <a:latin typeface="Tahoma"/>
                <a:cs typeface="Tahoma"/>
              </a:rPr>
              <a:t>HNO</a:t>
            </a:r>
            <a:r>
              <a:rPr sz="1950" spc="-7" baseline="-21367">
                <a:latin typeface="Tahoma"/>
                <a:cs typeface="Tahoma"/>
              </a:rPr>
              <a:t>3 </a:t>
            </a:r>
            <a:r>
              <a:rPr sz="2000" spc="-10">
                <a:latin typeface="Tahoma"/>
                <a:cs typeface="Tahoma"/>
              </a:rPr>
              <a:t>tham</a:t>
            </a:r>
            <a:r>
              <a:rPr sz="2000" spc="405">
                <a:latin typeface="Tahoma"/>
                <a:cs typeface="Tahoma"/>
              </a:rPr>
              <a:t> </a:t>
            </a:r>
            <a:r>
              <a:rPr sz="2000" spc="-10">
                <a:latin typeface="Tahoma"/>
                <a:cs typeface="Tahoma"/>
              </a:rPr>
              <a:t>gia</a:t>
            </a:r>
            <a:endParaRPr sz="2000">
              <a:latin typeface="Tahoma"/>
              <a:cs typeface="Tahoma"/>
            </a:endParaRPr>
          </a:p>
          <a:p>
            <a:pPr marL="381000">
              <a:lnSpc>
                <a:spcPct val="100000"/>
              </a:lnSpc>
              <a:spcBef>
                <a:spcPts val="35"/>
              </a:spcBef>
            </a:pPr>
            <a:r>
              <a:rPr sz="2000" spc="-10">
                <a:latin typeface="Tahoma"/>
                <a:cs typeface="Tahoma"/>
              </a:rPr>
              <a:t>phản ứng </a:t>
            </a:r>
            <a:r>
              <a:rPr sz="2000" spc="-5">
                <a:latin typeface="Tahoma"/>
                <a:cs typeface="Tahoma"/>
              </a:rPr>
              <a:t>sẽ </a:t>
            </a:r>
            <a:r>
              <a:rPr sz="2000" spc="-10">
                <a:latin typeface="Tahoma"/>
                <a:cs typeface="Tahoma"/>
              </a:rPr>
              <a:t>bị loãng dần, </a:t>
            </a:r>
            <a:r>
              <a:rPr sz="2000" spc="-5">
                <a:latin typeface="Tahoma"/>
                <a:cs typeface="Tahoma"/>
              </a:rPr>
              <a:t>khi </a:t>
            </a:r>
            <a:r>
              <a:rPr sz="2000">
                <a:latin typeface="Tahoma"/>
                <a:cs typeface="Tahoma"/>
              </a:rPr>
              <a:t>loãng dần sẽ tạo</a:t>
            </a:r>
            <a:r>
              <a:rPr sz="2000" spc="-405">
                <a:latin typeface="Tahoma"/>
                <a:cs typeface="Tahoma"/>
              </a:rPr>
              <a:t> </a:t>
            </a:r>
            <a:r>
              <a:rPr sz="2000" spc="-20">
                <a:latin typeface="Tahoma"/>
                <a:cs typeface="Tahoma"/>
              </a:rPr>
              <a:t>NO.</a:t>
            </a:r>
            <a:endParaRPr sz="2000">
              <a:latin typeface="Tahoma"/>
              <a:cs typeface="Tahoma"/>
            </a:endParaRPr>
          </a:p>
        </p:txBody>
      </p:sp>
      <p:sp>
        <p:nvSpPr>
          <p:cNvPr id="8" name="object 8"/>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9" name="object 9"/>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10" name="object 10"/>
          <p:cNvSpPr txBox="1">
            <a:spLocks noGrp="1"/>
          </p:cNvSpPr>
          <p:nvPr>
            <p:ph type="title"/>
          </p:nvPr>
        </p:nvSpPr>
        <p:spPr>
          <a:xfrm>
            <a:off x="110744" y="62560"/>
            <a:ext cx="7781925" cy="514350"/>
          </a:xfrm>
          <a:prstGeom prst="rect">
            <a:avLst/>
          </a:prstGeom>
        </p:spPr>
        <p:txBody>
          <a:bodyPr vert="horz" wrap="square" lIns="0" tIns="13335" rIns="0" bIns="0" rtlCol="0">
            <a:spAutoFit/>
          </a:bodyPr>
          <a:lstStyle/>
          <a:p>
            <a:pPr marL="12700">
              <a:lnSpc>
                <a:spcPct val="100000"/>
              </a:lnSpc>
              <a:spcBef>
                <a:spcPts val="105"/>
              </a:spcBef>
            </a:pPr>
            <a:r>
              <a:rPr sz="3200"/>
              <a:t>1. </a:t>
            </a:r>
            <a:r>
              <a:rPr sz="3200" spc="-5"/>
              <a:t>Một số </a:t>
            </a:r>
            <a:r>
              <a:rPr sz="3200"/>
              <a:t>vấn đề về Đánh </a:t>
            </a:r>
            <a:r>
              <a:rPr sz="3200" spc="-5"/>
              <a:t>giá </a:t>
            </a:r>
            <a:r>
              <a:rPr sz="3200"/>
              <a:t>năng</a:t>
            </a:r>
            <a:r>
              <a:rPr sz="3200" spc="-100"/>
              <a:t> </a:t>
            </a:r>
            <a:r>
              <a:rPr sz="3200"/>
              <a:t>lực</a:t>
            </a:r>
          </a:p>
        </p:txBody>
      </p:sp>
      <p:sp>
        <p:nvSpPr>
          <p:cNvPr id="11" name="object 11"/>
          <p:cNvSpPr/>
          <p:nvPr/>
        </p:nvSpPr>
        <p:spPr>
          <a:xfrm>
            <a:off x="1640204" y="704850"/>
            <a:ext cx="6378575" cy="492759"/>
          </a:xfrm>
          <a:custGeom>
            <a:avLst/>
            <a:gdLst/>
            <a:ahLst/>
            <a:cxnLst/>
            <a:rect l="l" t="t" r="r" b="b"/>
            <a:pathLst>
              <a:path w="6378575" h="492759">
                <a:moveTo>
                  <a:pt x="6296279" y="0"/>
                </a:moveTo>
                <a:lnTo>
                  <a:pt x="82168" y="0"/>
                </a:lnTo>
                <a:lnTo>
                  <a:pt x="50202" y="6443"/>
                </a:lnTo>
                <a:lnTo>
                  <a:pt x="24082" y="24018"/>
                </a:lnTo>
                <a:lnTo>
                  <a:pt x="6463" y="50095"/>
                </a:lnTo>
                <a:lnTo>
                  <a:pt x="0" y="82041"/>
                </a:lnTo>
                <a:lnTo>
                  <a:pt x="0" y="410337"/>
                </a:lnTo>
                <a:lnTo>
                  <a:pt x="6463" y="442283"/>
                </a:lnTo>
                <a:lnTo>
                  <a:pt x="24082" y="468360"/>
                </a:lnTo>
                <a:lnTo>
                  <a:pt x="50202" y="485935"/>
                </a:lnTo>
                <a:lnTo>
                  <a:pt x="82168" y="492378"/>
                </a:lnTo>
                <a:lnTo>
                  <a:pt x="6296279" y="492378"/>
                </a:lnTo>
                <a:lnTo>
                  <a:pt x="6328225" y="485935"/>
                </a:lnTo>
                <a:lnTo>
                  <a:pt x="6354302" y="468360"/>
                </a:lnTo>
                <a:lnTo>
                  <a:pt x="6371877" y="442283"/>
                </a:lnTo>
                <a:lnTo>
                  <a:pt x="6378321" y="410337"/>
                </a:lnTo>
                <a:lnTo>
                  <a:pt x="6378321" y="82041"/>
                </a:lnTo>
                <a:lnTo>
                  <a:pt x="6371877" y="50095"/>
                </a:lnTo>
                <a:lnTo>
                  <a:pt x="6354302" y="24018"/>
                </a:lnTo>
                <a:lnTo>
                  <a:pt x="6328225" y="6443"/>
                </a:lnTo>
                <a:lnTo>
                  <a:pt x="6296279" y="0"/>
                </a:lnTo>
                <a:close/>
              </a:path>
            </a:pathLst>
          </a:custGeom>
          <a:solidFill>
            <a:srgbClr val="99FFCC"/>
          </a:solidFill>
        </p:spPr>
        <p:txBody>
          <a:bodyPr wrap="square" lIns="0" tIns="0" rIns="0" bIns="0" rtlCol="0"/>
          <a:lstStyle/>
          <a:p>
            <a:endParaRPr/>
          </a:p>
        </p:txBody>
      </p:sp>
      <p:sp>
        <p:nvSpPr>
          <p:cNvPr id="12" name="object 12"/>
          <p:cNvSpPr/>
          <p:nvPr/>
        </p:nvSpPr>
        <p:spPr>
          <a:xfrm>
            <a:off x="1640204" y="704850"/>
            <a:ext cx="6378575" cy="492759"/>
          </a:xfrm>
          <a:custGeom>
            <a:avLst/>
            <a:gdLst/>
            <a:ahLst/>
            <a:cxnLst/>
            <a:rect l="l" t="t" r="r" b="b"/>
            <a:pathLst>
              <a:path w="6378575" h="492759">
                <a:moveTo>
                  <a:pt x="0" y="82041"/>
                </a:moveTo>
                <a:lnTo>
                  <a:pt x="6463" y="50095"/>
                </a:lnTo>
                <a:lnTo>
                  <a:pt x="24082" y="24018"/>
                </a:lnTo>
                <a:lnTo>
                  <a:pt x="50202" y="6443"/>
                </a:lnTo>
                <a:lnTo>
                  <a:pt x="82168" y="0"/>
                </a:lnTo>
                <a:lnTo>
                  <a:pt x="6296279" y="0"/>
                </a:lnTo>
                <a:lnTo>
                  <a:pt x="6328225" y="6443"/>
                </a:lnTo>
                <a:lnTo>
                  <a:pt x="6354302" y="24018"/>
                </a:lnTo>
                <a:lnTo>
                  <a:pt x="6371877" y="50095"/>
                </a:lnTo>
                <a:lnTo>
                  <a:pt x="6378321" y="82041"/>
                </a:lnTo>
                <a:lnTo>
                  <a:pt x="6378321" y="410337"/>
                </a:lnTo>
                <a:lnTo>
                  <a:pt x="6371877" y="442283"/>
                </a:lnTo>
                <a:lnTo>
                  <a:pt x="6354302" y="468360"/>
                </a:lnTo>
                <a:lnTo>
                  <a:pt x="6328225" y="485935"/>
                </a:lnTo>
                <a:lnTo>
                  <a:pt x="6296279" y="492378"/>
                </a:lnTo>
                <a:lnTo>
                  <a:pt x="82168" y="492378"/>
                </a:lnTo>
                <a:lnTo>
                  <a:pt x="50202" y="485935"/>
                </a:lnTo>
                <a:lnTo>
                  <a:pt x="24082" y="468360"/>
                </a:lnTo>
                <a:lnTo>
                  <a:pt x="6463" y="442283"/>
                </a:lnTo>
                <a:lnTo>
                  <a:pt x="0" y="410337"/>
                </a:lnTo>
                <a:lnTo>
                  <a:pt x="0" y="82041"/>
                </a:lnTo>
                <a:close/>
              </a:path>
            </a:pathLst>
          </a:custGeom>
          <a:ln w="28575">
            <a:solidFill>
              <a:srgbClr val="648A70"/>
            </a:solidFill>
          </a:ln>
        </p:spPr>
        <p:txBody>
          <a:bodyPr wrap="square" lIns="0" tIns="0" rIns="0" bIns="0" rtlCol="0"/>
          <a:lstStyle/>
          <a:p>
            <a:endParaRPr/>
          </a:p>
        </p:txBody>
      </p:sp>
      <p:sp>
        <p:nvSpPr>
          <p:cNvPr id="13" name="object 13"/>
          <p:cNvSpPr txBox="1"/>
          <p:nvPr/>
        </p:nvSpPr>
        <p:spPr>
          <a:xfrm>
            <a:off x="1977898" y="685622"/>
            <a:ext cx="5657215" cy="514350"/>
          </a:xfrm>
          <a:prstGeom prst="rect">
            <a:avLst/>
          </a:prstGeom>
        </p:spPr>
        <p:txBody>
          <a:bodyPr vert="horz" wrap="square" lIns="0" tIns="13335" rIns="0" bIns="0" rtlCol="0">
            <a:spAutoFit/>
          </a:bodyPr>
          <a:lstStyle/>
          <a:p>
            <a:pPr marL="12700">
              <a:lnSpc>
                <a:spcPct val="100000"/>
              </a:lnSpc>
              <a:spcBef>
                <a:spcPts val="105"/>
              </a:spcBef>
            </a:pPr>
            <a:r>
              <a:rPr sz="3200">
                <a:latin typeface="Tahoma"/>
                <a:cs typeface="Tahoma"/>
              </a:rPr>
              <a:t>d. </a:t>
            </a:r>
            <a:r>
              <a:rPr sz="3200" spc="-5">
                <a:latin typeface="Tahoma"/>
                <a:cs typeface="Tahoma"/>
              </a:rPr>
              <a:t>Bối cảnh </a:t>
            </a:r>
            <a:r>
              <a:rPr sz="3200" b="1">
                <a:solidFill>
                  <a:srgbClr val="FF0000"/>
                </a:solidFill>
                <a:latin typeface="Tahoma"/>
                <a:cs typeface="Tahoma"/>
              </a:rPr>
              <a:t>KHÔNG </a:t>
            </a:r>
            <a:r>
              <a:rPr sz="3200">
                <a:latin typeface="Tahoma"/>
                <a:cs typeface="Tahoma"/>
              </a:rPr>
              <a:t>có ý</a:t>
            </a:r>
            <a:r>
              <a:rPr sz="3200" spc="-60">
                <a:latin typeface="Tahoma"/>
                <a:cs typeface="Tahoma"/>
              </a:rPr>
              <a:t> </a:t>
            </a:r>
            <a:r>
              <a:rPr sz="3200">
                <a:latin typeface="Tahoma"/>
                <a:cs typeface="Tahoma"/>
              </a:rPr>
              <a:t>nghĩa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3468623" y="1222235"/>
            <a:ext cx="5077206" cy="8846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4419" y="1229613"/>
            <a:ext cx="1397635" cy="798830"/>
          </a:xfrm>
          <a:custGeom>
            <a:avLst/>
            <a:gdLst/>
            <a:ahLst/>
            <a:cxnLst/>
            <a:rect l="l" t="t" r="r" b="b"/>
            <a:pathLst>
              <a:path w="1397635" h="798830">
                <a:moveTo>
                  <a:pt x="698754" y="0"/>
                </a:moveTo>
                <a:lnTo>
                  <a:pt x="638420" y="1466"/>
                </a:lnTo>
                <a:lnTo>
                  <a:pt x="579521" y="5784"/>
                </a:lnTo>
                <a:lnTo>
                  <a:pt x="522263" y="12834"/>
                </a:lnTo>
                <a:lnTo>
                  <a:pt x="466856" y="22497"/>
                </a:lnTo>
                <a:lnTo>
                  <a:pt x="413510" y="34652"/>
                </a:lnTo>
                <a:lnTo>
                  <a:pt x="362433" y="49180"/>
                </a:lnTo>
                <a:lnTo>
                  <a:pt x="313834" y="65961"/>
                </a:lnTo>
                <a:lnTo>
                  <a:pt x="267922" y="84875"/>
                </a:lnTo>
                <a:lnTo>
                  <a:pt x="224906" y="105802"/>
                </a:lnTo>
                <a:lnTo>
                  <a:pt x="184995" y="128621"/>
                </a:lnTo>
                <a:lnTo>
                  <a:pt x="148397" y="153215"/>
                </a:lnTo>
                <a:lnTo>
                  <a:pt x="115323" y="179461"/>
                </a:lnTo>
                <a:lnTo>
                  <a:pt x="85981" y="207242"/>
                </a:lnTo>
                <a:lnTo>
                  <a:pt x="60580" y="236435"/>
                </a:lnTo>
                <a:lnTo>
                  <a:pt x="22435" y="298585"/>
                </a:lnTo>
                <a:lnTo>
                  <a:pt x="2562" y="364950"/>
                </a:lnTo>
                <a:lnTo>
                  <a:pt x="0" y="399414"/>
                </a:lnTo>
                <a:lnTo>
                  <a:pt x="2562" y="433822"/>
                </a:lnTo>
                <a:lnTo>
                  <a:pt x="22435" y="500091"/>
                </a:lnTo>
                <a:lnTo>
                  <a:pt x="60580" y="562165"/>
                </a:lnTo>
                <a:lnTo>
                  <a:pt x="85981" y="591329"/>
                </a:lnTo>
                <a:lnTo>
                  <a:pt x="115323" y="619083"/>
                </a:lnTo>
                <a:lnTo>
                  <a:pt x="148397" y="645307"/>
                </a:lnTo>
                <a:lnTo>
                  <a:pt x="184995" y="669882"/>
                </a:lnTo>
                <a:lnTo>
                  <a:pt x="224906" y="692687"/>
                </a:lnTo>
                <a:lnTo>
                  <a:pt x="267922" y="713602"/>
                </a:lnTo>
                <a:lnTo>
                  <a:pt x="313834" y="732506"/>
                </a:lnTo>
                <a:lnTo>
                  <a:pt x="362433" y="749280"/>
                </a:lnTo>
                <a:lnTo>
                  <a:pt x="413510" y="763803"/>
                </a:lnTo>
                <a:lnTo>
                  <a:pt x="466856" y="775955"/>
                </a:lnTo>
                <a:lnTo>
                  <a:pt x="522263" y="785615"/>
                </a:lnTo>
                <a:lnTo>
                  <a:pt x="579521" y="792665"/>
                </a:lnTo>
                <a:lnTo>
                  <a:pt x="638420" y="796983"/>
                </a:lnTo>
                <a:lnTo>
                  <a:pt x="698754" y="798449"/>
                </a:lnTo>
                <a:lnTo>
                  <a:pt x="759034" y="796983"/>
                </a:lnTo>
                <a:lnTo>
                  <a:pt x="817894" y="792665"/>
                </a:lnTo>
                <a:lnTo>
                  <a:pt x="875125" y="785615"/>
                </a:lnTo>
                <a:lnTo>
                  <a:pt x="930515" y="775955"/>
                </a:lnTo>
                <a:lnTo>
                  <a:pt x="983855" y="763803"/>
                </a:lnTo>
                <a:lnTo>
                  <a:pt x="1034935" y="749280"/>
                </a:lnTo>
                <a:lnTo>
                  <a:pt x="1083544" y="732506"/>
                </a:lnTo>
                <a:lnTo>
                  <a:pt x="1129473" y="713602"/>
                </a:lnTo>
                <a:lnTo>
                  <a:pt x="1172510" y="692687"/>
                </a:lnTo>
                <a:lnTo>
                  <a:pt x="1212446" y="669882"/>
                </a:lnTo>
                <a:lnTo>
                  <a:pt x="1249071" y="645307"/>
                </a:lnTo>
                <a:lnTo>
                  <a:pt x="1282174" y="619083"/>
                </a:lnTo>
                <a:lnTo>
                  <a:pt x="1311545" y="591329"/>
                </a:lnTo>
                <a:lnTo>
                  <a:pt x="1336974" y="562165"/>
                </a:lnTo>
                <a:lnTo>
                  <a:pt x="1375166" y="500091"/>
                </a:lnTo>
                <a:lnTo>
                  <a:pt x="1395068" y="433822"/>
                </a:lnTo>
                <a:lnTo>
                  <a:pt x="1397634" y="399414"/>
                </a:lnTo>
                <a:lnTo>
                  <a:pt x="1395068" y="364950"/>
                </a:lnTo>
                <a:lnTo>
                  <a:pt x="1375166" y="298585"/>
                </a:lnTo>
                <a:lnTo>
                  <a:pt x="1336974" y="236435"/>
                </a:lnTo>
                <a:lnTo>
                  <a:pt x="1311545" y="207242"/>
                </a:lnTo>
                <a:lnTo>
                  <a:pt x="1282174" y="179461"/>
                </a:lnTo>
                <a:lnTo>
                  <a:pt x="1249071" y="153215"/>
                </a:lnTo>
                <a:lnTo>
                  <a:pt x="1212446" y="128621"/>
                </a:lnTo>
                <a:lnTo>
                  <a:pt x="1172510" y="105802"/>
                </a:lnTo>
                <a:lnTo>
                  <a:pt x="1129473" y="84875"/>
                </a:lnTo>
                <a:lnTo>
                  <a:pt x="1083544" y="65961"/>
                </a:lnTo>
                <a:lnTo>
                  <a:pt x="1034935" y="49180"/>
                </a:lnTo>
                <a:lnTo>
                  <a:pt x="983855" y="34652"/>
                </a:lnTo>
                <a:lnTo>
                  <a:pt x="930515" y="22497"/>
                </a:lnTo>
                <a:lnTo>
                  <a:pt x="875125" y="12834"/>
                </a:lnTo>
                <a:lnTo>
                  <a:pt x="817894" y="5784"/>
                </a:lnTo>
                <a:lnTo>
                  <a:pt x="759034" y="1466"/>
                </a:lnTo>
                <a:lnTo>
                  <a:pt x="698754" y="0"/>
                </a:lnTo>
                <a:close/>
              </a:path>
            </a:pathLst>
          </a:custGeom>
          <a:solidFill>
            <a:srgbClr val="99FFCC"/>
          </a:solidFill>
        </p:spPr>
        <p:txBody>
          <a:bodyPr wrap="square" lIns="0" tIns="0" rIns="0" bIns="0" rtlCol="0"/>
          <a:lstStyle/>
          <a:p>
            <a:endParaRPr/>
          </a:p>
        </p:txBody>
      </p:sp>
      <p:sp>
        <p:nvSpPr>
          <p:cNvPr id="5" name="object 5"/>
          <p:cNvSpPr/>
          <p:nvPr/>
        </p:nvSpPr>
        <p:spPr>
          <a:xfrm>
            <a:off x="3160776" y="1292339"/>
            <a:ext cx="762774" cy="71553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402838" y="1455165"/>
            <a:ext cx="280670" cy="330835"/>
          </a:xfrm>
          <a:prstGeom prst="rect">
            <a:avLst/>
          </a:prstGeom>
        </p:spPr>
        <p:txBody>
          <a:bodyPr vert="horz" wrap="square" lIns="0" tIns="13335" rIns="0" bIns="0" rtlCol="0">
            <a:spAutoFit/>
          </a:bodyPr>
          <a:lstStyle/>
          <a:p>
            <a:pPr marL="12700">
              <a:lnSpc>
                <a:spcPct val="100000"/>
              </a:lnSpc>
              <a:spcBef>
                <a:spcPts val="105"/>
              </a:spcBef>
            </a:pPr>
            <a:r>
              <a:rPr sz="2000" b="1" spc="5">
                <a:latin typeface="Times New Roman"/>
                <a:cs typeface="Times New Roman"/>
              </a:rPr>
              <a:t>0</a:t>
            </a:r>
            <a:r>
              <a:rPr sz="2000" b="1">
                <a:latin typeface="Times New Roman"/>
                <a:cs typeface="Times New Roman"/>
              </a:rPr>
              <a:t>1</a:t>
            </a:r>
            <a:endParaRPr sz="2000">
              <a:latin typeface="Times New Roman"/>
              <a:cs typeface="Times New Roman"/>
            </a:endParaRPr>
          </a:p>
        </p:txBody>
      </p:sp>
      <p:sp>
        <p:nvSpPr>
          <p:cNvPr id="7" name="object 7"/>
          <p:cNvSpPr/>
          <p:nvPr/>
        </p:nvSpPr>
        <p:spPr>
          <a:xfrm>
            <a:off x="3558666" y="2453894"/>
            <a:ext cx="5571490" cy="811530"/>
          </a:xfrm>
          <a:custGeom>
            <a:avLst/>
            <a:gdLst/>
            <a:ahLst/>
            <a:cxnLst/>
            <a:rect l="l" t="t" r="r" b="b"/>
            <a:pathLst>
              <a:path w="5571490" h="811529">
                <a:moveTo>
                  <a:pt x="4790821" y="0"/>
                </a:moveTo>
                <a:lnTo>
                  <a:pt x="0" y="0"/>
                </a:lnTo>
                <a:lnTo>
                  <a:pt x="60989" y="1221"/>
                </a:lnTo>
                <a:lnTo>
                  <a:pt x="120687" y="4824"/>
                </a:lnTo>
                <a:lnTo>
                  <a:pt x="178922" y="10719"/>
                </a:lnTo>
                <a:lnTo>
                  <a:pt x="235520" y="18815"/>
                </a:lnTo>
                <a:lnTo>
                  <a:pt x="290310" y="29022"/>
                </a:lnTo>
                <a:lnTo>
                  <a:pt x="343117" y="41248"/>
                </a:lnTo>
                <a:lnTo>
                  <a:pt x="393770" y="55404"/>
                </a:lnTo>
                <a:lnTo>
                  <a:pt x="442095" y="71400"/>
                </a:lnTo>
                <a:lnTo>
                  <a:pt x="487921" y="89144"/>
                </a:lnTo>
                <a:lnTo>
                  <a:pt x="531073" y="108545"/>
                </a:lnTo>
                <a:lnTo>
                  <a:pt x="571379" y="129515"/>
                </a:lnTo>
                <a:lnTo>
                  <a:pt x="608666" y="151961"/>
                </a:lnTo>
                <a:lnTo>
                  <a:pt x="642763" y="175794"/>
                </a:lnTo>
                <a:lnTo>
                  <a:pt x="673495" y="200923"/>
                </a:lnTo>
                <a:lnTo>
                  <a:pt x="724175" y="254707"/>
                </a:lnTo>
                <a:lnTo>
                  <a:pt x="759325" y="312588"/>
                </a:lnTo>
                <a:lnTo>
                  <a:pt x="777562" y="373844"/>
                </a:lnTo>
                <a:lnTo>
                  <a:pt x="782254" y="437245"/>
                </a:lnTo>
                <a:lnTo>
                  <a:pt x="789182" y="468310"/>
                </a:lnTo>
                <a:lnTo>
                  <a:pt x="816084" y="528067"/>
                </a:lnTo>
                <a:lnTo>
                  <a:pt x="859224" y="584061"/>
                </a:lnTo>
                <a:lnTo>
                  <a:pt x="917215" y="635573"/>
                </a:lnTo>
                <a:lnTo>
                  <a:pt x="951347" y="659423"/>
                </a:lnTo>
                <a:lnTo>
                  <a:pt x="988670" y="681882"/>
                </a:lnTo>
                <a:lnTo>
                  <a:pt x="1029013" y="702861"/>
                </a:lnTo>
                <a:lnTo>
                  <a:pt x="1072201" y="722268"/>
                </a:lnTo>
                <a:lnTo>
                  <a:pt x="1118061" y="740015"/>
                </a:lnTo>
                <a:lnTo>
                  <a:pt x="1166419" y="756012"/>
                </a:lnTo>
                <a:lnTo>
                  <a:pt x="1217103" y="770167"/>
                </a:lnTo>
                <a:lnTo>
                  <a:pt x="1269939" y="782392"/>
                </a:lnTo>
                <a:lnTo>
                  <a:pt x="1324752" y="792596"/>
                </a:lnTo>
                <a:lnTo>
                  <a:pt x="1381371" y="800689"/>
                </a:lnTo>
                <a:lnTo>
                  <a:pt x="1439621" y="806581"/>
                </a:lnTo>
                <a:lnTo>
                  <a:pt x="1499329" y="810182"/>
                </a:lnTo>
                <a:lnTo>
                  <a:pt x="1560322" y="811403"/>
                </a:lnTo>
                <a:lnTo>
                  <a:pt x="4770628" y="811403"/>
                </a:lnTo>
                <a:lnTo>
                  <a:pt x="4831650" y="810213"/>
                </a:lnTo>
                <a:lnTo>
                  <a:pt x="4891583" y="806701"/>
                </a:lnTo>
                <a:lnTo>
                  <a:pt x="4950237" y="800951"/>
                </a:lnTo>
                <a:lnTo>
                  <a:pt x="5007422" y="793047"/>
                </a:lnTo>
                <a:lnTo>
                  <a:pt x="5062948" y="783074"/>
                </a:lnTo>
                <a:lnTo>
                  <a:pt x="5116627" y="771116"/>
                </a:lnTo>
                <a:lnTo>
                  <a:pt x="5168269" y="757258"/>
                </a:lnTo>
                <a:lnTo>
                  <a:pt x="5217684" y="741584"/>
                </a:lnTo>
                <a:lnTo>
                  <a:pt x="5264683" y="724178"/>
                </a:lnTo>
                <a:lnTo>
                  <a:pt x="5309077" y="705125"/>
                </a:lnTo>
                <a:lnTo>
                  <a:pt x="5350675" y="684509"/>
                </a:lnTo>
                <a:lnTo>
                  <a:pt x="5389289" y="662415"/>
                </a:lnTo>
                <a:lnTo>
                  <a:pt x="5424728" y="638927"/>
                </a:lnTo>
                <a:lnTo>
                  <a:pt x="5456804" y="614129"/>
                </a:lnTo>
                <a:lnTo>
                  <a:pt x="5485326" y="588107"/>
                </a:lnTo>
                <a:lnTo>
                  <a:pt x="5530955" y="532724"/>
                </a:lnTo>
                <a:lnTo>
                  <a:pt x="5560096" y="473454"/>
                </a:lnTo>
                <a:lnTo>
                  <a:pt x="5571236" y="410972"/>
                </a:lnTo>
                <a:lnTo>
                  <a:pt x="5567992" y="368729"/>
                </a:lnTo>
                <a:lnTo>
                  <a:pt x="5556718" y="327683"/>
                </a:lnTo>
                <a:lnTo>
                  <a:pt x="5537812" y="288054"/>
                </a:lnTo>
                <a:lnTo>
                  <a:pt x="5511673" y="250062"/>
                </a:lnTo>
                <a:lnTo>
                  <a:pt x="5478699" y="213928"/>
                </a:lnTo>
                <a:lnTo>
                  <a:pt x="5439290" y="179871"/>
                </a:lnTo>
                <a:lnTo>
                  <a:pt x="5393845" y="148112"/>
                </a:lnTo>
                <a:lnTo>
                  <a:pt x="5342763" y="118872"/>
                </a:lnTo>
                <a:lnTo>
                  <a:pt x="5302985" y="99558"/>
                </a:lnTo>
                <a:lnTo>
                  <a:pt x="5260653" y="81708"/>
                </a:lnTo>
                <a:lnTo>
                  <a:pt x="5215923" y="65402"/>
                </a:lnTo>
                <a:lnTo>
                  <a:pt x="5168955" y="50719"/>
                </a:lnTo>
                <a:lnTo>
                  <a:pt x="5119907" y="37737"/>
                </a:lnTo>
                <a:lnTo>
                  <a:pt x="5068937" y="26535"/>
                </a:lnTo>
                <a:lnTo>
                  <a:pt x="5016205" y="17193"/>
                </a:lnTo>
                <a:lnTo>
                  <a:pt x="4961869" y="9789"/>
                </a:lnTo>
                <a:lnTo>
                  <a:pt x="4906087" y="4403"/>
                </a:lnTo>
                <a:lnTo>
                  <a:pt x="4849018" y="1114"/>
                </a:lnTo>
                <a:lnTo>
                  <a:pt x="4790821" y="0"/>
                </a:lnTo>
                <a:close/>
              </a:path>
            </a:pathLst>
          </a:custGeom>
          <a:solidFill>
            <a:srgbClr val="4848E7"/>
          </a:solidFill>
        </p:spPr>
        <p:txBody>
          <a:bodyPr wrap="square" lIns="0" tIns="0" rIns="0" bIns="0" rtlCol="0"/>
          <a:lstStyle/>
          <a:p>
            <a:endParaRPr/>
          </a:p>
        </p:txBody>
      </p:sp>
      <p:sp>
        <p:nvSpPr>
          <p:cNvPr id="8" name="object 8"/>
          <p:cNvSpPr/>
          <p:nvPr/>
        </p:nvSpPr>
        <p:spPr>
          <a:xfrm>
            <a:off x="2844419" y="2450719"/>
            <a:ext cx="1509395" cy="811530"/>
          </a:xfrm>
          <a:custGeom>
            <a:avLst/>
            <a:gdLst/>
            <a:ahLst/>
            <a:cxnLst/>
            <a:rect l="l" t="t" r="r" b="b"/>
            <a:pathLst>
              <a:path w="1509395" h="811529">
                <a:moveTo>
                  <a:pt x="754633" y="0"/>
                </a:moveTo>
                <a:lnTo>
                  <a:pt x="692702" y="1344"/>
                </a:lnTo>
                <a:lnTo>
                  <a:pt x="632156" y="5308"/>
                </a:lnTo>
                <a:lnTo>
                  <a:pt x="573190" y="11788"/>
                </a:lnTo>
                <a:lnTo>
                  <a:pt x="515997" y="20678"/>
                </a:lnTo>
                <a:lnTo>
                  <a:pt x="460771" y="31875"/>
                </a:lnTo>
                <a:lnTo>
                  <a:pt x="407706" y="45273"/>
                </a:lnTo>
                <a:lnTo>
                  <a:pt x="356994" y="60768"/>
                </a:lnTo>
                <a:lnTo>
                  <a:pt x="308829" y="78256"/>
                </a:lnTo>
                <a:lnTo>
                  <a:pt x="263405" y="97632"/>
                </a:lnTo>
                <a:lnTo>
                  <a:pt x="220916" y="118792"/>
                </a:lnTo>
                <a:lnTo>
                  <a:pt x="181555" y="141631"/>
                </a:lnTo>
                <a:lnTo>
                  <a:pt x="145515" y="166045"/>
                </a:lnTo>
                <a:lnTo>
                  <a:pt x="112991" y="191930"/>
                </a:lnTo>
                <a:lnTo>
                  <a:pt x="84175" y="219180"/>
                </a:lnTo>
                <a:lnTo>
                  <a:pt x="38443" y="277359"/>
                </a:lnTo>
                <a:lnTo>
                  <a:pt x="9868" y="339748"/>
                </a:lnTo>
                <a:lnTo>
                  <a:pt x="0" y="405511"/>
                </a:lnTo>
                <a:lnTo>
                  <a:pt x="2499" y="438798"/>
                </a:lnTo>
                <a:lnTo>
                  <a:pt x="21914" y="503047"/>
                </a:lnTo>
                <a:lnTo>
                  <a:pt x="59261" y="563497"/>
                </a:lnTo>
                <a:lnTo>
                  <a:pt x="112991" y="619311"/>
                </a:lnTo>
                <a:lnTo>
                  <a:pt x="145515" y="645219"/>
                </a:lnTo>
                <a:lnTo>
                  <a:pt x="181555" y="669655"/>
                </a:lnTo>
                <a:lnTo>
                  <a:pt x="220916" y="692515"/>
                </a:lnTo>
                <a:lnTo>
                  <a:pt x="263405" y="713693"/>
                </a:lnTo>
                <a:lnTo>
                  <a:pt x="308829" y="733085"/>
                </a:lnTo>
                <a:lnTo>
                  <a:pt x="356994" y="750587"/>
                </a:lnTo>
                <a:lnTo>
                  <a:pt x="407706" y="766095"/>
                </a:lnTo>
                <a:lnTo>
                  <a:pt x="460771" y="779504"/>
                </a:lnTo>
                <a:lnTo>
                  <a:pt x="515997" y="790709"/>
                </a:lnTo>
                <a:lnTo>
                  <a:pt x="573190" y="799605"/>
                </a:lnTo>
                <a:lnTo>
                  <a:pt x="632156" y="806090"/>
                </a:lnTo>
                <a:lnTo>
                  <a:pt x="692702" y="810057"/>
                </a:lnTo>
                <a:lnTo>
                  <a:pt x="754633" y="811403"/>
                </a:lnTo>
                <a:lnTo>
                  <a:pt x="816565" y="810057"/>
                </a:lnTo>
                <a:lnTo>
                  <a:pt x="877111" y="806090"/>
                </a:lnTo>
                <a:lnTo>
                  <a:pt x="936077" y="799605"/>
                </a:lnTo>
                <a:lnTo>
                  <a:pt x="993270" y="790709"/>
                </a:lnTo>
                <a:lnTo>
                  <a:pt x="1048496" y="779504"/>
                </a:lnTo>
                <a:lnTo>
                  <a:pt x="1101561" y="766095"/>
                </a:lnTo>
                <a:lnTo>
                  <a:pt x="1152273" y="750587"/>
                </a:lnTo>
                <a:lnTo>
                  <a:pt x="1200438" y="733085"/>
                </a:lnTo>
                <a:lnTo>
                  <a:pt x="1245862" y="713693"/>
                </a:lnTo>
                <a:lnTo>
                  <a:pt x="1288351" y="692515"/>
                </a:lnTo>
                <a:lnTo>
                  <a:pt x="1327712" y="669655"/>
                </a:lnTo>
                <a:lnTo>
                  <a:pt x="1363752" y="645219"/>
                </a:lnTo>
                <a:lnTo>
                  <a:pt x="1396276" y="619311"/>
                </a:lnTo>
                <a:lnTo>
                  <a:pt x="1425092" y="592036"/>
                </a:lnTo>
                <a:lnTo>
                  <a:pt x="1470824" y="533799"/>
                </a:lnTo>
                <a:lnTo>
                  <a:pt x="1499399" y="471345"/>
                </a:lnTo>
                <a:lnTo>
                  <a:pt x="1509268" y="405511"/>
                </a:lnTo>
                <a:lnTo>
                  <a:pt x="1506768" y="372260"/>
                </a:lnTo>
                <a:lnTo>
                  <a:pt x="1487353" y="308080"/>
                </a:lnTo>
                <a:lnTo>
                  <a:pt x="1450006" y="247691"/>
                </a:lnTo>
                <a:lnTo>
                  <a:pt x="1396276" y="191930"/>
                </a:lnTo>
                <a:lnTo>
                  <a:pt x="1363752" y="166045"/>
                </a:lnTo>
                <a:lnTo>
                  <a:pt x="1327712" y="141631"/>
                </a:lnTo>
                <a:lnTo>
                  <a:pt x="1288351" y="118792"/>
                </a:lnTo>
                <a:lnTo>
                  <a:pt x="1245862" y="97632"/>
                </a:lnTo>
                <a:lnTo>
                  <a:pt x="1200438" y="78256"/>
                </a:lnTo>
                <a:lnTo>
                  <a:pt x="1152273" y="60768"/>
                </a:lnTo>
                <a:lnTo>
                  <a:pt x="1101561" y="45273"/>
                </a:lnTo>
                <a:lnTo>
                  <a:pt x="1048496" y="31875"/>
                </a:lnTo>
                <a:lnTo>
                  <a:pt x="993270" y="20678"/>
                </a:lnTo>
                <a:lnTo>
                  <a:pt x="936077" y="11788"/>
                </a:lnTo>
                <a:lnTo>
                  <a:pt x="877111" y="5308"/>
                </a:lnTo>
                <a:lnTo>
                  <a:pt x="816565" y="1344"/>
                </a:lnTo>
                <a:lnTo>
                  <a:pt x="754633" y="0"/>
                </a:lnTo>
                <a:close/>
              </a:path>
            </a:pathLst>
          </a:custGeom>
          <a:solidFill>
            <a:srgbClr val="9999FF"/>
          </a:solidFill>
        </p:spPr>
        <p:txBody>
          <a:bodyPr wrap="square" lIns="0" tIns="0" rIns="0" bIns="0" rtlCol="0"/>
          <a:lstStyle/>
          <a:p>
            <a:endParaRPr/>
          </a:p>
        </p:txBody>
      </p:sp>
      <p:sp>
        <p:nvSpPr>
          <p:cNvPr id="9" name="object 9"/>
          <p:cNvSpPr/>
          <p:nvPr/>
        </p:nvSpPr>
        <p:spPr>
          <a:xfrm>
            <a:off x="3249422" y="2530475"/>
            <a:ext cx="699770" cy="652145"/>
          </a:xfrm>
          <a:custGeom>
            <a:avLst/>
            <a:gdLst/>
            <a:ahLst/>
            <a:cxnLst/>
            <a:rect l="l" t="t" r="r" b="b"/>
            <a:pathLst>
              <a:path w="699770" h="652144">
                <a:moveTo>
                  <a:pt x="349630" y="0"/>
                </a:moveTo>
                <a:lnTo>
                  <a:pt x="302173" y="2975"/>
                </a:lnTo>
                <a:lnTo>
                  <a:pt x="256660" y="11641"/>
                </a:lnTo>
                <a:lnTo>
                  <a:pt x="213508" y="25610"/>
                </a:lnTo>
                <a:lnTo>
                  <a:pt x="173133" y="44492"/>
                </a:lnTo>
                <a:lnTo>
                  <a:pt x="135951" y="67898"/>
                </a:lnTo>
                <a:lnTo>
                  <a:pt x="102377" y="95440"/>
                </a:lnTo>
                <a:lnTo>
                  <a:pt x="72828" y="126728"/>
                </a:lnTo>
                <a:lnTo>
                  <a:pt x="47719" y="161374"/>
                </a:lnTo>
                <a:lnTo>
                  <a:pt x="27465" y="198989"/>
                </a:lnTo>
                <a:lnTo>
                  <a:pt x="12484" y="239183"/>
                </a:lnTo>
                <a:lnTo>
                  <a:pt x="3190" y="281568"/>
                </a:lnTo>
                <a:lnTo>
                  <a:pt x="0" y="325755"/>
                </a:lnTo>
                <a:lnTo>
                  <a:pt x="3190" y="370002"/>
                </a:lnTo>
                <a:lnTo>
                  <a:pt x="12484" y="412443"/>
                </a:lnTo>
                <a:lnTo>
                  <a:pt x="27465" y="452687"/>
                </a:lnTo>
                <a:lnTo>
                  <a:pt x="47719" y="490347"/>
                </a:lnTo>
                <a:lnTo>
                  <a:pt x="72828" y="525032"/>
                </a:lnTo>
                <a:lnTo>
                  <a:pt x="102377" y="556355"/>
                </a:lnTo>
                <a:lnTo>
                  <a:pt x="135951" y="583926"/>
                </a:lnTo>
                <a:lnTo>
                  <a:pt x="173133" y="607356"/>
                </a:lnTo>
                <a:lnTo>
                  <a:pt x="213508" y="626256"/>
                </a:lnTo>
                <a:lnTo>
                  <a:pt x="256660" y="640238"/>
                </a:lnTo>
                <a:lnTo>
                  <a:pt x="302173" y="648913"/>
                </a:lnTo>
                <a:lnTo>
                  <a:pt x="349630" y="651891"/>
                </a:lnTo>
                <a:lnTo>
                  <a:pt x="397088" y="648913"/>
                </a:lnTo>
                <a:lnTo>
                  <a:pt x="442601" y="640238"/>
                </a:lnTo>
                <a:lnTo>
                  <a:pt x="485753" y="626256"/>
                </a:lnTo>
                <a:lnTo>
                  <a:pt x="526128" y="607356"/>
                </a:lnTo>
                <a:lnTo>
                  <a:pt x="563310" y="583926"/>
                </a:lnTo>
                <a:lnTo>
                  <a:pt x="596884" y="556355"/>
                </a:lnTo>
                <a:lnTo>
                  <a:pt x="626433" y="525032"/>
                </a:lnTo>
                <a:lnTo>
                  <a:pt x="651542" y="490347"/>
                </a:lnTo>
                <a:lnTo>
                  <a:pt x="671796" y="452687"/>
                </a:lnTo>
                <a:lnTo>
                  <a:pt x="686777" y="412443"/>
                </a:lnTo>
                <a:lnTo>
                  <a:pt x="696071" y="370002"/>
                </a:lnTo>
                <a:lnTo>
                  <a:pt x="699262" y="325755"/>
                </a:lnTo>
                <a:lnTo>
                  <a:pt x="696071" y="281568"/>
                </a:lnTo>
                <a:lnTo>
                  <a:pt x="686777" y="239183"/>
                </a:lnTo>
                <a:lnTo>
                  <a:pt x="671796" y="198989"/>
                </a:lnTo>
                <a:lnTo>
                  <a:pt x="651542" y="161374"/>
                </a:lnTo>
                <a:lnTo>
                  <a:pt x="626433" y="126728"/>
                </a:lnTo>
                <a:lnTo>
                  <a:pt x="596884" y="95440"/>
                </a:lnTo>
                <a:lnTo>
                  <a:pt x="563310" y="67898"/>
                </a:lnTo>
                <a:lnTo>
                  <a:pt x="526128" y="44492"/>
                </a:lnTo>
                <a:lnTo>
                  <a:pt x="485753" y="25610"/>
                </a:lnTo>
                <a:lnTo>
                  <a:pt x="442601" y="11641"/>
                </a:lnTo>
                <a:lnTo>
                  <a:pt x="397088" y="2975"/>
                </a:lnTo>
                <a:lnTo>
                  <a:pt x="349630" y="0"/>
                </a:lnTo>
                <a:close/>
              </a:path>
            </a:pathLst>
          </a:custGeom>
          <a:solidFill>
            <a:srgbClr val="4848E7"/>
          </a:solidFill>
        </p:spPr>
        <p:txBody>
          <a:bodyPr wrap="square" lIns="0" tIns="0" rIns="0" bIns="0" rtlCol="0"/>
          <a:lstStyle/>
          <a:p>
            <a:endParaRPr/>
          </a:p>
        </p:txBody>
      </p:sp>
      <p:sp>
        <p:nvSpPr>
          <p:cNvPr id="10" name="object 10"/>
          <p:cNvSpPr txBox="1"/>
          <p:nvPr/>
        </p:nvSpPr>
        <p:spPr>
          <a:xfrm>
            <a:off x="3458336" y="2683002"/>
            <a:ext cx="280670" cy="330835"/>
          </a:xfrm>
          <a:prstGeom prst="rect">
            <a:avLst/>
          </a:prstGeom>
        </p:spPr>
        <p:txBody>
          <a:bodyPr vert="horz" wrap="square" lIns="0" tIns="12700" rIns="0" bIns="0" rtlCol="0">
            <a:spAutoFit/>
          </a:bodyPr>
          <a:lstStyle/>
          <a:p>
            <a:pPr marL="12700">
              <a:lnSpc>
                <a:spcPct val="100000"/>
              </a:lnSpc>
              <a:spcBef>
                <a:spcPts val="100"/>
              </a:spcBef>
            </a:pPr>
            <a:r>
              <a:rPr sz="2000" b="1" spc="5">
                <a:solidFill>
                  <a:srgbClr val="FFFFFF"/>
                </a:solidFill>
                <a:latin typeface="Times New Roman"/>
                <a:cs typeface="Times New Roman"/>
              </a:rPr>
              <a:t>0</a:t>
            </a:r>
            <a:r>
              <a:rPr sz="2000" b="1">
                <a:solidFill>
                  <a:srgbClr val="FFFFFF"/>
                </a:solidFill>
                <a:latin typeface="Times New Roman"/>
                <a:cs typeface="Times New Roman"/>
              </a:rPr>
              <a:t>2</a:t>
            </a:r>
            <a:endParaRPr sz="2000">
              <a:latin typeface="Times New Roman"/>
              <a:cs typeface="Times New Roman"/>
            </a:endParaRPr>
          </a:p>
        </p:txBody>
      </p:sp>
      <p:sp>
        <p:nvSpPr>
          <p:cNvPr id="11" name="object 11"/>
          <p:cNvSpPr/>
          <p:nvPr/>
        </p:nvSpPr>
        <p:spPr>
          <a:xfrm>
            <a:off x="3573779" y="3621023"/>
            <a:ext cx="5127498" cy="83592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2905632" y="3665346"/>
            <a:ext cx="1412240" cy="751840"/>
          </a:xfrm>
          <a:custGeom>
            <a:avLst/>
            <a:gdLst/>
            <a:ahLst/>
            <a:cxnLst/>
            <a:rect l="l" t="t" r="r" b="b"/>
            <a:pathLst>
              <a:path w="1412239" h="751839">
                <a:moveTo>
                  <a:pt x="705866" y="0"/>
                </a:moveTo>
                <a:lnTo>
                  <a:pt x="644917" y="1379"/>
                </a:lnTo>
                <a:lnTo>
                  <a:pt x="585417" y="5443"/>
                </a:lnTo>
                <a:lnTo>
                  <a:pt x="527576" y="12078"/>
                </a:lnTo>
                <a:lnTo>
                  <a:pt x="471606" y="21171"/>
                </a:lnTo>
                <a:lnTo>
                  <a:pt x="417716" y="32610"/>
                </a:lnTo>
                <a:lnTo>
                  <a:pt x="366119" y="46282"/>
                </a:lnTo>
                <a:lnTo>
                  <a:pt x="317025" y="62075"/>
                </a:lnTo>
                <a:lnTo>
                  <a:pt x="270646" y="79874"/>
                </a:lnTo>
                <a:lnTo>
                  <a:pt x="227192" y="99569"/>
                </a:lnTo>
                <a:lnTo>
                  <a:pt x="186875" y="121045"/>
                </a:lnTo>
                <a:lnTo>
                  <a:pt x="149906" y="144190"/>
                </a:lnTo>
                <a:lnTo>
                  <a:pt x="116495" y="168892"/>
                </a:lnTo>
                <a:lnTo>
                  <a:pt x="86855" y="195037"/>
                </a:lnTo>
                <a:lnTo>
                  <a:pt x="39728" y="251207"/>
                </a:lnTo>
                <a:lnTo>
                  <a:pt x="10213" y="311797"/>
                </a:lnTo>
                <a:lnTo>
                  <a:pt x="0" y="375907"/>
                </a:lnTo>
                <a:lnTo>
                  <a:pt x="2588" y="408311"/>
                </a:lnTo>
                <a:lnTo>
                  <a:pt x="22663" y="470717"/>
                </a:lnTo>
                <a:lnTo>
                  <a:pt x="61195" y="529168"/>
                </a:lnTo>
                <a:lnTo>
                  <a:pt x="116495" y="582759"/>
                </a:lnTo>
                <a:lnTo>
                  <a:pt x="149906" y="607449"/>
                </a:lnTo>
                <a:lnTo>
                  <a:pt x="186875" y="630585"/>
                </a:lnTo>
                <a:lnTo>
                  <a:pt x="227192" y="652054"/>
                </a:lnTo>
                <a:lnTo>
                  <a:pt x="270646" y="671743"/>
                </a:lnTo>
                <a:lnTo>
                  <a:pt x="317025" y="689539"/>
                </a:lnTo>
                <a:lnTo>
                  <a:pt x="366119" y="705329"/>
                </a:lnTo>
                <a:lnTo>
                  <a:pt x="417716" y="719000"/>
                </a:lnTo>
                <a:lnTo>
                  <a:pt x="471606" y="730439"/>
                </a:lnTo>
                <a:lnTo>
                  <a:pt x="527576" y="739532"/>
                </a:lnTo>
                <a:lnTo>
                  <a:pt x="585417" y="746167"/>
                </a:lnTo>
                <a:lnTo>
                  <a:pt x="644917" y="750231"/>
                </a:lnTo>
                <a:lnTo>
                  <a:pt x="705866" y="751611"/>
                </a:lnTo>
                <a:lnTo>
                  <a:pt x="766760" y="750231"/>
                </a:lnTo>
                <a:lnTo>
                  <a:pt x="826217" y="746167"/>
                </a:lnTo>
                <a:lnTo>
                  <a:pt x="884027" y="739532"/>
                </a:lnTo>
                <a:lnTo>
                  <a:pt x="939975" y="730439"/>
                </a:lnTo>
                <a:lnTo>
                  <a:pt x="993851" y="719000"/>
                </a:lnTo>
                <a:lnTo>
                  <a:pt x="1045443" y="705329"/>
                </a:lnTo>
                <a:lnTo>
                  <a:pt x="1094538" y="689539"/>
                </a:lnTo>
                <a:lnTo>
                  <a:pt x="1140924" y="671743"/>
                </a:lnTo>
                <a:lnTo>
                  <a:pt x="1184389" y="652054"/>
                </a:lnTo>
                <a:lnTo>
                  <a:pt x="1224721" y="630585"/>
                </a:lnTo>
                <a:lnTo>
                  <a:pt x="1261708" y="607449"/>
                </a:lnTo>
                <a:lnTo>
                  <a:pt x="1295138" y="582759"/>
                </a:lnTo>
                <a:lnTo>
                  <a:pt x="1324798" y="556627"/>
                </a:lnTo>
                <a:lnTo>
                  <a:pt x="1371963" y="500494"/>
                </a:lnTo>
                <a:lnTo>
                  <a:pt x="1401507" y="439952"/>
                </a:lnTo>
                <a:lnTo>
                  <a:pt x="1411732" y="375907"/>
                </a:lnTo>
                <a:lnTo>
                  <a:pt x="1409140" y="343469"/>
                </a:lnTo>
                <a:lnTo>
                  <a:pt x="1389044" y="281006"/>
                </a:lnTo>
                <a:lnTo>
                  <a:pt x="1350477" y="222513"/>
                </a:lnTo>
                <a:lnTo>
                  <a:pt x="1295138" y="168892"/>
                </a:lnTo>
                <a:lnTo>
                  <a:pt x="1261708" y="144190"/>
                </a:lnTo>
                <a:lnTo>
                  <a:pt x="1224721" y="121045"/>
                </a:lnTo>
                <a:lnTo>
                  <a:pt x="1184389" y="99569"/>
                </a:lnTo>
                <a:lnTo>
                  <a:pt x="1140924" y="79874"/>
                </a:lnTo>
                <a:lnTo>
                  <a:pt x="1094538" y="62075"/>
                </a:lnTo>
                <a:lnTo>
                  <a:pt x="1045443" y="46282"/>
                </a:lnTo>
                <a:lnTo>
                  <a:pt x="993851" y="32610"/>
                </a:lnTo>
                <a:lnTo>
                  <a:pt x="939975" y="21171"/>
                </a:lnTo>
                <a:lnTo>
                  <a:pt x="884027" y="12078"/>
                </a:lnTo>
                <a:lnTo>
                  <a:pt x="826217" y="5443"/>
                </a:lnTo>
                <a:lnTo>
                  <a:pt x="766760" y="1379"/>
                </a:lnTo>
                <a:lnTo>
                  <a:pt x="705866" y="0"/>
                </a:lnTo>
                <a:close/>
              </a:path>
            </a:pathLst>
          </a:custGeom>
          <a:solidFill>
            <a:srgbClr val="FD9A75"/>
          </a:solidFill>
        </p:spPr>
        <p:txBody>
          <a:bodyPr wrap="square" lIns="0" tIns="0" rIns="0" bIns="0" rtlCol="0"/>
          <a:lstStyle/>
          <a:p>
            <a:endParaRPr/>
          </a:p>
        </p:txBody>
      </p:sp>
      <p:sp>
        <p:nvSpPr>
          <p:cNvPr id="13" name="object 13"/>
          <p:cNvSpPr/>
          <p:nvPr/>
        </p:nvSpPr>
        <p:spPr>
          <a:xfrm>
            <a:off x="3247644" y="3726179"/>
            <a:ext cx="722401" cy="66445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287267" y="3790188"/>
            <a:ext cx="641629" cy="61419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3295396" y="3754120"/>
            <a:ext cx="632460" cy="574040"/>
          </a:xfrm>
          <a:custGeom>
            <a:avLst/>
            <a:gdLst/>
            <a:ahLst/>
            <a:cxnLst/>
            <a:rect l="l" t="t" r="r" b="b"/>
            <a:pathLst>
              <a:path w="632460" h="574039">
                <a:moveTo>
                  <a:pt x="316102" y="0"/>
                </a:moveTo>
                <a:lnTo>
                  <a:pt x="264818" y="3757"/>
                </a:lnTo>
                <a:lnTo>
                  <a:pt x="216172" y="14636"/>
                </a:lnTo>
                <a:lnTo>
                  <a:pt x="170815" y="32046"/>
                </a:lnTo>
                <a:lnTo>
                  <a:pt x="129396" y="55395"/>
                </a:lnTo>
                <a:lnTo>
                  <a:pt x="92567" y="84094"/>
                </a:lnTo>
                <a:lnTo>
                  <a:pt x="60976" y="117551"/>
                </a:lnTo>
                <a:lnTo>
                  <a:pt x="35274" y="155176"/>
                </a:lnTo>
                <a:lnTo>
                  <a:pt x="16110" y="196377"/>
                </a:lnTo>
                <a:lnTo>
                  <a:pt x="4136" y="240564"/>
                </a:lnTo>
                <a:lnTo>
                  <a:pt x="0" y="287146"/>
                </a:lnTo>
                <a:lnTo>
                  <a:pt x="4136" y="333652"/>
                </a:lnTo>
                <a:lnTo>
                  <a:pt x="16110" y="377776"/>
                </a:lnTo>
                <a:lnTo>
                  <a:pt x="35274" y="418926"/>
                </a:lnTo>
                <a:lnTo>
                  <a:pt x="60976" y="456509"/>
                </a:lnTo>
                <a:lnTo>
                  <a:pt x="92567" y="489935"/>
                </a:lnTo>
                <a:lnTo>
                  <a:pt x="129396" y="518611"/>
                </a:lnTo>
                <a:lnTo>
                  <a:pt x="170815" y="541945"/>
                </a:lnTo>
                <a:lnTo>
                  <a:pt x="216172" y="559345"/>
                </a:lnTo>
                <a:lnTo>
                  <a:pt x="264818" y="570220"/>
                </a:lnTo>
                <a:lnTo>
                  <a:pt x="316102" y="573976"/>
                </a:lnTo>
                <a:lnTo>
                  <a:pt x="367422" y="570220"/>
                </a:lnTo>
                <a:lnTo>
                  <a:pt x="416095" y="559345"/>
                </a:lnTo>
                <a:lnTo>
                  <a:pt x="461474" y="541945"/>
                </a:lnTo>
                <a:lnTo>
                  <a:pt x="502908" y="518611"/>
                </a:lnTo>
                <a:lnTo>
                  <a:pt x="539750" y="489935"/>
                </a:lnTo>
                <a:lnTo>
                  <a:pt x="571348" y="456509"/>
                </a:lnTo>
                <a:lnTo>
                  <a:pt x="597055" y="418926"/>
                </a:lnTo>
                <a:lnTo>
                  <a:pt x="616221" y="377776"/>
                </a:lnTo>
                <a:lnTo>
                  <a:pt x="628196" y="333652"/>
                </a:lnTo>
                <a:lnTo>
                  <a:pt x="632332" y="287146"/>
                </a:lnTo>
                <a:lnTo>
                  <a:pt x="628196" y="240564"/>
                </a:lnTo>
                <a:lnTo>
                  <a:pt x="616221" y="196377"/>
                </a:lnTo>
                <a:lnTo>
                  <a:pt x="597055" y="155176"/>
                </a:lnTo>
                <a:lnTo>
                  <a:pt x="571348" y="117551"/>
                </a:lnTo>
                <a:lnTo>
                  <a:pt x="539750" y="84094"/>
                </a:lnTo>
                <a:lnTo>
                  <a:pt x="502908" y="55395"/>
                </a:lnTo>
                <a:lnTo>
                  <a:pt x="461474" y="32046"/>
                </a:lnTo>
                <a:lnTo>
                  <a:pt x="416095" y="14636"/>
                </a:lnTo>
                <a:lnTo>
                  <a:pt x="367422" y="3757"/>
                </a:lnTo>
                <a:lnTo>
                  <a:pt x="316102" y="0"/>
                </a:lnTo>
                <a:close/>
              </a:path>
            </a:pathLst>
          </a:custGeom>
          <a:solidFill>
            <a:srgbClr val="C00000"/>
          </a:solidFill>
        </p:spPr>
        <p:txBody>
          <a:bodyPr wrap="square" lIns="0" tIns="0" rIns="0" bIns="0" rtlCol="0"/>
          <a:lstStyle/>
          <a:p>
            <a:endParaRPr/>
          </a:p>
        </p:txBody>
      </p:sp>
      <p:sp>
        <p:nvSpPr>
          <p:cNvPr id="16" name="object 16"/>
          <p:cNvSpPr/>
          <p:nvPr/>
        </p:nvSpPr>
        <p:spPr>
          <a:xfrm>
            <a:off x="3295396" y="3754120"/>
            <a:ext cx="632460" cy="574040"/>
          </a:xfrm>
          <a:custGeom>
            <a:avLst/>
            <a:gdLst/>
            <a:ahLst/>
            <a:cxnLst/>
            <a:rect l="l" t="t" r="r" b="b"/>
            <a:pathLst>
              <a:path w="632460" h="574039">
                <a:moveTo>
                  <a:pt x="316102" y="0"/>
                </a:moveTo>
                <a:lnTo>
                  <a:pt x="367422" y="3757"/>
                </a:lnTo>
                <a:lnTo>
                  <a:pt x="416095" y="14636"/>
                </a:lnTo>
                <a:lnTo>
                  <a:pt x="461474" y="32046"/>
                </a:lnTo>
                <a:lnTo>
                  <a:pt x="502908" y="55395"/>
                </a:lnTo>
                <a:lnTo>
                  <a:pt x="539750" y="84094"/>
                </a:lnTo>
                <a:lnTo>
                  <a:pt x="571348" y="117551"/>
                </a:lnTo>
                <a:lnTo>
                  <a:pt x="597055" y="155176"/>
                </a:lnTo>
                <a:lnTo>
                  <a:pt x="616221" y="196377"/>
                </a:lnTo>
                <a:lnTo>
                  <a:pt x="628196" y="240564"/>
                </a:lnTo>
                <a:lnTo>
                  <a:pt x="632332" y="287146"/>
                </a:lnTo>
                <a:lnTo>
                  <a:pt x="628196" y="333652"/>
                </a:lnTo>
                <a:lnTo>
                  <a:pt x="616221" y="377776"/>
                </a:lnTo>
                <a:lnTo>
                  <a:pt x="597055" y="418926"/>
                </a:lnTo>
                <a:lnTo>
                  <a:pt x="571348" y="456509"/>
                </a:lnTo>
                <a:lnTo>
                  <a:pt x="539750" y="489935"/>
                </a:lnTo>
                <a:lnTo>
                  <a:pt x="502908" y="518611"/>
                </a:lnTo>
                <a:lnTo>
                  <a:pt x="461474" y="541945"/>
                </a:lnTo>
                <a:lnTo>
                  <a:pt x="416095" y="559345"/>
                </a:lnTo>
                <a:lnTo>
                  <a:pt x="367422" y="570220"/>
                </a:lnTo>
                <a:lnTo>
                  <a:pt x="316102" y="573976"/>
                </a:lnTo>
                <a:lnTo>
                  <a:pt x="264818" y="570220"/>
                </a:lnTo>
                <a:lnTo>
                  <a:pt x="216172" y="559345"/>
                </a:lnTo>
                <a:lnTo>
                  <a:pt x="170815" y="541945"/>
                </a:lnTo>
                <a:lnTo>
                  <a:pt x="129396" y="518611"/>
                </a:lnTo>
                <a:lnTo>
                  <a:pt x="92567" y="489935"/>
                </a:lnTo>
                <a:lnTo>
                  <a:pt x="60976" y="456509"/>
                </a:lnTo>
                <a:lnTo>
                  <a:pt x="35274" y="418926"/>
                </a:lnTo>
                <a:lnTo>
                  <a:pt x="16110" y="377776"/>
                </a:lnTo>
                <a:lnTo>
                  <a:pt x="4136" y="333652"/>
                </a:lnTo>
                <a:lnTo>
                  <a:pt x="0" y="287146"/>
                </a:lnTo>
                <a:lnTo>
                  <a:pt x="4136" y="240564"/>
                </a:lnTo>
                <a:lnTo>
                  <a:pt x="16110" y="196377"/>
                </a:lnTo>
                <a:lnTo>
                  <a:pt x="35274" y="155176"/>
                </a:lnTo>
                <a:lnTo>
                  <a:pt x="60976" y="117551"/>
                </a:lnTo>
                <a:lnTo>
                  <a:pt x="92567" y="84094"/>
                </a:lnTo>
                <a:lnTo>
                  <a:pt x="129396" y="55395"/>
                </a:lnTo>
                <a:lnTo>
                  <a:pt x="170815" y="32046"/>
                </a:lnTo>
                <a:lnTo>
                  <a:pt x="216172" y="14636"/>
                </a:lnTo>
                <a:lnTo>
                  <a:pt x="264818" y="3757"/>
                </a:lnTo>
                <a:lnTo>
                  <a:pt x="316102" y="0"/>
                </a:lnTo>
                <a:close/>
              </a:path>
            </a:pathLst>
          </a:custGeom>
          <a:ln w="9525">
            <a:solidFill>
              <a:srgbClr val="A18071"/>
            </a:solidFill>
          </a:ln>
        </p:spPr>
        <p:txBody>
          <a:bodyPr wrap="square" lIns="0" tIns="0" rIns="0" bIns="0" rtlCol="0"/>
          <a:lstStyle/>
          <a:p>
            <a:endParaRPr/>
          </a:p>
        </p:txBody>
      </p:sp>
      <p:sp>
        <p:nvSpPr>
          <p:cNvPr id="17" name="object 17"/>
          <p:cNvSpPr txBox="1"/>
          <p:nvPr/>
        </p:nvSpPr>
        <p:spPr>
          <a:xfrm>
            <a:off x="3470528" y="3868013"/>
            <a:ext cx="280670" cy="330835"/>
          </a:xfrm>
          <a:prstGeom prst="rect">
            <a:avLst/>
          </a:prstGeom>
        </p:spPr>
        <p:txBody>
          <a:bodyPr vert="horz" wrap="square" lIns="0" tIns="12700" rIns="0" bIns="0" rtlCol="0">
            <a:spAutoFit/>
          </a:bodyPr>
          <a:lstStyle/>
          <a:p>
            <a:pPr marL="12700">
              <a:lnSpc>
                <a:spcPct val="100000"/>
              </a:lnSpc>
              <a:spcBef>
                <a:spcPts val="100"/>
              </a:spcBef>
            </a:pPr>
            <a:r>
              <a:rPr sz="2000" b="1" spc="5">
                <a:latin typeface="Times New Roman"/>
                <a:cs typeface="Times New Roman"/>
              </a:rPr>
              <a:t>0</a:t>
            </a:r>
            <a:r>
              <a:rPr sz="2000" b="1">
                <a:latin typeface="Times New Roman"/>
                <a:cs typeface="Times New Roman"/>
              </a:rPr>
              <a:t>3</a:t>
            </a:r>
            <a:endParaRPr sz="2000">
              <a:latin typeface="Times New Roman"/>
              <a:cs typeface="Times New Roman"/>
            </a:endParaRPr>
          </a:p>
        </p:txBody>
      </p:sp>
      <p:sp>
        <p:nvSpPr>
          <p:cNvPr id="18" name="object 18"/>
          <p:cNvSpPr txBox="1"/>
          <p:nvPr/>
        </p:nvSpPr>
        <p:spPr>
          <a:xfrm>
            <a:off x="4412741" y="1518665"/>
            <a:ext cx="3782695" cy="330835"/>
          </a:xfrm>
          <a:prstGeom prst="rect">
            <a:avLst/>
          </a:prstGeom>
        </p:spPr>
        <p:txBody>
          <a:bodyPr vert="horz" wrap="square" lIns="0" tIns="13335" rIns="0" bIns="0" rtlCol="0">
            <a:spAutoFit/>
          </a:bodyPr>
          <a:lstStyle/>
          <a:p>
            <a:pPr marL="12700">
              <a:lnSpc>
                <a:spcPct val="100000"/>
              </a:lnSpc>
              <a:spcBef>
                <a:spcPts val="105"/>
              </a:spcBef>
            </a:pPr>
            <a:r>
              <a:rPr sz="2000" b="1" i="1">
                <a:solidFill>
                  <a:srgbClr val="FFFFFF"/>
                </a:solidFill>
                <a:latin typeface="Arial"/>
                <a:cs typeface="Arial"/>
              </a:rPr>
              <a:t>thành phần </a:t>
            </a:r>
            <a:r>
              <a:rPr sz="2000" b="1">
                <a:solidFill>
                  <a:srgbClr val="FFFFFF"/>
                </a:solidFill>
                <a:latin typeface="Arial"/>
                <a:cs typeface="Arial"/>
              </a:rPr>
              <a:t>Nhận thức </a:t>
            </a:r>
            <a:r>
              <a:rPr sz="2000" b="1" spc="-5">
                <a:solidFill>
                  <a:srgbClr val="FFFFFF"/>
                </a:solidFill>
                <a:latin typeface="Arial"/>
                <a:cs typeface="Arial"/>
              </a:rPr>
              <a:t>hoá</a:t>
            </a:r>
            <a:r>
              <a:rPr sz="2000" b="1" spc="-95">
                <a:solidFill>
                  <a:srgbClr val="FFFFFF"/>
                </a:solidFill>
                <a:latin typeface="Arial"/>
                <a:cs typeface="Arial"/>
              </a:rPr>
              <a:t> </a:t>
            </a:r>
            <a:r>
              <a:rPr sz="2000" b="1" spc="-5">
                <a:solidFill>
                  <a:srgbClr val="FFFFFF"/>
                </a:solidFill>
                <a:latin typeface="Arial"/>
                <a:cs typeface="Arial"/>
              </a:rPr>
              <a:t>học</a:t>
            </a:r>
            <a:endParaRPr sz="2000">
              <a:latin typeface="Arial"/>
              <a:cs typeface="Arial"/>
            </a:endParaRPr>
          </a:p>
        </p:txBody>
      </p:sp>
      <p:sp>
        <p:nvSpPr>
          <p:cNvPr id="19" name="object 19"/>
          <p:cNvSpPr txBox="1"/>
          <p:nvPr/>
        </p:nvSpPr>
        <p:spPr>
          <a:xfrm>
            <a:off x="4536947" y="3691229"/>
            <a:ext cx="3960495" cy="634365"/>
          </a:xfrm>
          <a:prstGeom prst="rect">
            <a:avLst/>
          </a:prstGeom>
        </p:spPr>
        <p:txBody>
          <a:bodyPr vert="horz" wrap="square" lIns="0" tIns="24130" rIns="0" bIns="0" rtlCol="0">
            <a:spAutoFit/>
          </a:bodyPr>
          <a:lstStyle/>
          <a:p>
            <a:pPr marL="1090930" marR="30480" indent="-1053465">
              <a:lnSpc>
                <a:spcPts val="2390"/>
              </a:lnSpc>
              <a:spcBef>
                <a:spcPts val="190"/>
              </a:spcBef>
            </a:pPr>
            <a:r>
              <a:rPr sz="2000" b="1" i="1">
                <a:solidFill>
                  <a:srgbClr val="FFFFFF"/>
                </a:solidFill>
                <a:latin typeface="Arial"/>
                <a:cs typeface="Arial"/>
              </a:rPr>
              <a:t>thành phần </a:t>
            </a:r>
            <a:r>
              <a:rPr sz="2000" b="1">
                <a:solidFill>
                  <a:srgbClr val="FFFFFF"/>
                </a:solidFill>
                <a:latin typeface="Arial"/>
                <a:cs typeface="Arial"/>
              </a:rPr>
              <a:t>Vận dụng </a:t>
            </a:r>
            <a:r>
              <a:rPr sz="2000" b="1" spc="-5">
                <a:solidFill>
                  <a:srgbClr val="FFFFFF"/>
                </a:solidFill>
                <a:latin typeface="Arial"/>
                <a:cs typeface="Arial"/>
              </a:rPr>
              <a:t>kiến</a:t>
            </a:r>
            <a:r>
              <a:rPr sz="2000" b="1" spc="-90">
                <a:solidFill>
                  <a:srgbClr val="FFFFFF"/>
                </a:solidFill>
                <a:latin typeface="Arial"/>
                <a:cs typeface="Arial"/>
              </a:rPr>
              <a:t> </a:t>
            </a:r>
            <a:r>
              <a:rPr sz="2000" b="1">
                <a:solidFill>
                  <a:srgbClr val="FFFFFF"/>
                </a:solidFill>
                <a:latin typeface="Arial"/>
                <a:cs typeface="Arial"/>
              </a:rPr>
              <a:t>thức,  </a:t>
            </a:r>
            <a:r>
              <a:rPr sz="2000" b="1" spc="-5">
                <a:solidFill>
                  <a:srgbClr val="FFFFFF"/>
                </a:solidFill>
                <a:latin typeface="Arial"/>
                <a:cs typeface="Arial"/>
              </a:rPr>
              <a:t>kĩ </a:t>
            </a:r>
            <a:r>
              <a:rPr sz="2000" b="1">
                <a:solidFill>
                  <a:srgbClr val="FFFFFF"/>
                </a:solidFill>
                <a:latin typeface="Arial"/>
                <a:cs typeface="Arial"/>
              </a:rPr>
              <a:t>năng</a:t>
            </a:r>
            <a:r>
              <a:rPr sz="2000" b="1" spc="-265">
                <a:solidFill>
                  <a:srgbClr val="FFFFFF"/>
                </a:solidFill>
                <a:latin typeface="Arial"/>
                <a:cs typeface="Arial"/>
              </a:rPr>
              <a:t> </a:t>
            </a:r>
            <a:r>
              <a:rPr sz="2250" b="1" spc="-742" baseline="-24074">
                <a:solidFill>
                  <a:srgbClr val="FFFFFF"/>
                </a:solidFill>
                <a:latin typeface="Times New Roman"/>
                <a:cs typeface="Times New Roman"/>
              </a:rPr>
              <a:t>H</a:t>
            </a:r>
            <a:r>
              <a:rPr sz="2000" b="1" spc="-495">
                <a:solidFill>
                  <a:srgbClr val="FFFFFF"/>
                </a:solidFill>
                <a:latin typeface="Arial"/>
                <a:cs typeface="Arial"/>
              </a:rPr>
              <a:t>đ</a:t>
            </a:r>
            <a:r>
              <a:rPr sz="2250" b="1" spc="-742" baseline="-24074">
                <a:solidFill>
                  <a:srgbClr val="FFFFFF"/>
                </a:solidFill>
                <a:latin typeface="Times New Roman"/>
                <a:cs typeface="Times New Roman"/>
              </a:rPr>
              <a:t>À</a:t>
            </a:r>
            <a:r>
              <a:rPr sz="2000" b="1" spc="-495">
                <a:solidFill>
                  <a:srgbClr val="FFFFFF"/>
                </a:solidFill>
                <a:latin typeface="Arial"/>
                <a:cs typeface="Arial"/>
              </a:rPr>
              <a:t>ã</a:t>
            </a:r>
            <a:r>
              <a:rPr sz="2250" b="1" spc="-742" baseline="-24074">
                <a:solidFill>
                  <a:srgbClr val="FFFFFF"/>
                </a:solidFill>
                <a:latin typeface="Times New Roman"/>
                <a:cs typeface="Times New Roman"/>
              </a:rPr>
              <a:t>N</a:t>
            </a:r>
            <a:r>
              <a:rPr sz="2000" b="1" spc="-495">
                <a:solidFill>
                  <a:srgbClr val="FFFFFF"/>
                </a:solidFill>
                <a:latin typeface="Arial"/>
                <a:cs typeface="Arial"/>
              </a:rPr>
              <a:t>h</a:t>
            </a:r>
            <a:r>
              <a:rPr sz="2250" b="1" spc="-742" baseline="-24074">
                <a:solidFill>
                  <a:srgbClr val="FFFFFF"/>
                </a:solidFill>
                <a:latin typeface="Times New Roman"/>
                <a:cs typeface="Times New Roman"/>
              </a:rPr>
              <a:t>Ộ</a:t>
            </a:r>
            <a:r>
              <a:rPr sz="2000" b="1" spc="-495">
                <a:solidFill>
                  <a:srgbClr val="FFFFFF"/>
                </a:solidFill>
                <a:latin typeface="Arial"/>
                <a:cs typeface="Arial"/>
              </a:rPr>
              <a:t>ọ</a:t>
            </a:r>
            <a:r>
              <a:rPr sz="2250" b="1" spc="-742" baseline="-24074">
                <a:solidFill>
                  <a:srgbClr val="FFFFFF"/>
                </a:solidFill>
                <a:latin typeface="Times New Roman"/>
                <a:cs typeface="Times New Roman"/>
              </a:rPr>
              <a:t>I</a:t>
            </a:r>
            <a:r>
              <a:rPr sz="2250" b="1" spc="-382" baseline="-24074">
                <a:solidFill>
                  <a:srgbClr val="FFFFFF"/>
                </a:solidFill>
                <a:latin typeface="Times New Roman"/>
                <a:cs typeface="Times New Roman"/>
              </a:rPr>
              <a:t> </a:t>
            </a:r>
            <a:r>
              <a:rPr sz="2000" b="1" spc="-434">
                <a:solidFill>
                  <a:srgbClr val="FFFFFF"/>
                </a:solidFill>
                <a:latin typeface="Arial"/>
                <a:cs typeface="Arial"/>
              </a:rPr>
              <a:t>c</a:t>
            </a:r>
            <a:r>
              <a:rPr sz="2250" b="1" spc="-652" baseline="-24074">
                <a:solidFill>
                  <a:srgbClr val="FFFFFF"/>
                </a:solidFill>
                <a:latin typeface="Times New Roman"/>
                <a:cs typeface="Times New Roman"/>
              </a:rPr>
              <a:t>3</a:t>
            </a:r>
            <a:endParaRPr sz="2250" baseline="-24074">
              <a:latin typeface="Times New Roman"/>
              <a:cs typeface="Times New Roman"/>
            </a:endParaRPr>
          </a:p>
        </p:txBody>
      </p:sp>
      <p:sp>
        <p:nvSpPr>
          <p:cNvPr id="20" name="object 20"/>
          <p:cNvSpPr txBox="1"/>
          <p:nvPr/>
        </p:nvSpPr>
        <p:spPr>
          <a:xfrm>
            <a:off x="4385309" y="2483307"/>
            <a:ext cx="4591050" cy="635000"/>
          </a:xfrm>
          <a:prstGeom prst="rect">
            <a:avLst/>
          </a:prstGeom>
        </p:spPr>
        <p:txBody>
          <a:bodyPr vert="horz" wrap="square" lIns="0" tIns="13335" rIns="0" bIns="0" rtlCol="0">
            <a:spAutoFit/>
          </a:bodyPr>
          <a:lstStyle/>
          <a:p>
            <a:pPr algn="ctr">
              <a:lnSpc>
                <a:spcPts val="2395"/>
              </a:lnSpc>
              <a:spcBef>
                <a:spcPts val="105"/>
              </a:spcBef>
            </a:pPr>
            <a:r>
              <a:rPr sz="2000" b="1" i="1">
                <a:solidFill>
                  <a:srgbClr val="FFFFFF"/>
                </a:solidFill>
                <a:latin typeface="Arial"/>
                <a:cs typeface="Arial"/>
              </a:rPr>
              <a:t>thành phần </a:t>
            </a:r>
            <a:r>
              <a:rPr sz="2000" b="1">
                <a:solidFill>
                  <a:srgbClr val="FFFFFF"/>
                </a:solidFill>
                <a:latin typeface="Arial"/>
                <a:cs typeface="Arial"/>
              </a:rPr>
              <a:t>Tìm </a:t>
            </a:r>
            <a:r>
              <a:rPr sz="2000" b="1" spc="-5">
                <a:solidFill>
                  <a:srgbClr val="FFFFFF"/>
                </a:solidFill>
                <a:latin typeface="Arial"/>
                <a:cs typeface="Arial"/>
              </a:rPr>
              <a:t>hiểu </a:t>
            </a:r>
            <a:r>
              <a:rPr sz="2000" b="1">
                <a:solidFill>
                  <a:srgbClr val="FFFFFF"/>
                </a:solidFill>
                <a:latin typeface="Arial"/>
                <a:cs typeface="Arial"/>
              </a:rPr>
              <a:t>thế giới tự</a:t>
            </a:r>
            <a:r>
              <a:rPr sz="2000" b="1" spc="-120">
                <a:solidFill>
                  <a:srgbClr val="FFFFFF"/>
                </a:solidFill>
                <a:latin typeface="Arial"/>
                <a:cs typeface="Arial"/>
              </a:rPr>
              <a:t> </a:t>
            </a:r>
            <a:r>
              <a:rPr sz="2000" b="1" spc="-5">
                <a:solidFill>
                  <a:srgbClr val="FFFFFF"/>
                </a:solidFill>
                <a:latin typeface="Arial"/>
                <a:cs typeface="Arial"/>
              </a:rPr>
              <a:t>nhiên</a:t>
            </a:r>
            <a:endParaRPr sz="2000">
              <a:latin typeface="Arial"/>
              <a:cs typeface="Arial"/>
            </a:endParaRPr>
          </a:p>
          <a:p>
            <a:pPr algn="ctr">
              <a:lnSpc>
                <a:spcPts val="2395"/>
              </a:lnSpc>
            </a:pPr>
            <a:r>
              <a:rPr sz="2000" b="1">
                <a:solidFill>
                  <a:srgbClr val="FFFFFF"/>
                </a:solidFill>
                <a:latin typeface="Arial"/>
                <a:cs typeface="Arial"/>
              </a:rPr>
              <a:t>dưới góc độ </a:t>
            </a:r>
            <a:r>
              <a:rPr sz="2000" b="1" spc="-5">
                <a:solidFill>
                  <a:srgbClr val="FFFFFF"/>
                </a:solidFill>
                <a:latin typeface="Arial"/>
                <a:cs typeface="Arial"/>
              </a:rPr>
              <a:t>hoá</a:t>
            </a:r>
            <a:r>
              <a:rPr sz="2000" b="1" spc="-55">
                <a:solidFill>
                  <a:srgbClr val="FFFFFF"/>
                </a:solidFill>
                <a:latin typeface="Arial"/>
                <a:cs typeface="Arial"/>
              </a:rPr>
              <a:t> </a:t>
            </a:r>
            <a:r>
              <a:rPr sz="2000" b="1" spc="-5">
                <a:solidFill>
                  <a:srgbClr val="FFFFFF"/>
                </a:solidFill>
                <a:latin typeface="Arial"/>
                <a:cs typeface="Arial"/>
              </a:rPr>
              <a:t>học</a:t>
            </a:r>
            <a:endParaRPr sz="2000">
              <a:latin typeface="Arial"/>
              <a:cs typeface="Arial"/>
            </a:endParaRPr>
          </a:p>
        </p:txBody>
      </p:sp>
      <p:sp>
        <p:nvSpPr>
          <p:cNvPr id="21" name="object 21"/>
          <p:cNvSpPr/>
          <p:nvPr/>
        </p:nvSpPr>
        <p:spPr>
          <a:xfrm>
            <a:off x="0" y="32511"/>
            <a:ext cx="9144000" cy="656590"/>
          </a:xfrm>
          <a:custGeom>
            <a:avLst/>
            <a:gdLst/>
            <a:ahLst/>
            <a:cxnLst/>
            <a:rect l="l" t="t" r="r" b="b"/>
            <a:pathLst>
              <a:path w="9144000" h="656590">
                <a:moveTo>
                  <a:pt x="9034526" y="0"/>
                </a:moveTo>
                <a:lnTo>
                  <a:pt x="109419" y="0"/>
                </a:lnTo>
                <a:lnTo>
                  <a:pt x="66828" y="8584"/>
                </a:lnTo>
                <a:lnTo>
                  <a:pt x="32048" y="32004"/>
                </a:lnTo>
                <a:lnTo>
                  <a:pt x="8598" y="66758"/>
                </a:lnTo>
                <a:lnTo>
                  <a:pt x="0" y="109347"/>
                </a:lnTo>
                <a:lnTo>
                  <a:pt x="0" y="546988"/>
                </a:lnTo>
                <a:lnTo>
                  <a:pt x="8598" y="589597"/>
                </a:lnTo>
                <a:lnTo>
                  <a:pt x="32048" y="624395"/>
                </a:lnTo>
                <a:lnTo>
                  <a:pt x="66828" y="647858"/>
                </a:lnTo>
                <a:lnTo>
                  <a:pt x="109419" y="656463"/>
                </a:lnTo>
                <a:lnTo>
                  <a:pt x="9034526" y="656463"/>
                </a:lnTo>
                <a:lnTo>
                  <a:pt x="9077134" y="647858"/>
                </a:lnTo>
                <a:lnTo>
                  <a:pt x="9111932" y="624395"/>
                </a:lnTo>
                <a:lnTo>
                  <a:pt x="9135395" y="589597"/>
                </a:lnTo>
                <a:lnTo>
                  <a:pt x="9144000" y="546988"/>
                </a:lnTo>
                <a:lnTo>
                  <a:pt x="9144000" y="109347"/>
                </a:lnTo>
                <a:lnTo>
                  <a:pt x="9135395" y="66758"/>
                </a:lnTo>
                <a:lnTo>
                  <a:pt x="9111932" y="32003"/>
                </a:lnTo>
                <a:lnTo>
                  <a:pt x="9077134" y="8584"/>
                </a:lnTo>
                <a:lnTo>
                  <a:pt x="9034526" y="0"/>
                </a:lnTo>
                <a:close/>
              </a:path>
            </a:pathLst>
          </a:custGeom>
          <a:solidFill>
            <a:srgbClr val="FFFF00"/>
          </a:solidFill>
        </p:spPr>
        <p:txBody>
          <a:bodyPr wrap="square" lIns="0" tIns="0" rIns="0" bIns="0" rtlCol="0"/>
          <a:lstStyle/>
          <a:p>
            <a:endParaRPr/>
          </a:p>
        </p:txBody>
      </p:sp>
      <p:sp>
        <p:nvSpPr>
          <p:cNvPr id="22" name="object 22"/>
          <p:cNvSpPr/>
          <p:nvPr/>
        </p:nvSpPr>
        <p:spPr>
          <a:xfrm>
            <a:off x="0" y="32511"/>
            <a:ext cx="9144000" cy="656590"/>
          </a:xfrm>
          <a:custGeom>
            <a:avLst/>
            <a:gdLst/>
            <a:ahLst/>
            <a:cxnLst/>
            <a:rect l="l" t="t" r="r" b="b"/>
            <a:pathLst>
              <a:path w="9144000" h="656590">
                <a:moveTo>
                  <a:pt x="0" y="109347"/>
                </a:moveTo>
                <a:lnTo>
                  <a:pt x="8598" y="66758"/>
                </a:lnTo>
                <a:lnTo>
                  <a:pt x="32048" y="32004"/>
                </a:lnTo>
                <a:lnTo>
                  <a:pt x="66828" y="8584"/>
                </a:lnTo>
                <a:lnTo>
                  <a:pt x="109419" y="0"/>
                </a:lnTo>
                <a:lnTo>
                  <a:pt x="9034526" y="0"/>
                </a:lnTo>
                <a:lnTo>
                  <a:pt x="9077134" y="8584"/>
                </a:lnTo>
                <a:lnTo>
                  <a:pt x="9111932" y="32003"/>
                </a:lnTo>
                <a:lnTo>
                  <a:pt x="9135395" y="66758"/>
                </a:lnTo>
                <a:lnTo>
                  <a:pt x="9144000" y="109347"/>
                </a:lnTo>
                <a:lnTo>
                  <a:pt x="9144000" y="546988"/>
                </a:lnTo>
                <a:lnTo>
                  <a:pt x="9135395" y="589597"/>
                </a:lnTo>
                <a:lnTo>
                  <a:pt x="9111932" y="624395"/>
                </a:lnTo>
                <a:lnTo>
                  <a:pt x="9077134" y="647858"/>
                </a:lnTo>
                <a:lnTo>
                  <a:pt x="9034526" y="656463"/>
                </a:lnTo>
                <a:lnTo>
                  <a:pt x="109419" y="656463"/>
                </a:lnTo>
                <a:lnTo>
                  <a:pt x="66828" y="647858"/>
                </a:lnTo>
                <a:lnTo>
                  <a:pt x="32048" y="624395"/>
                </a:lnTo>
                <a:lnTo>
                  <a:pt x="8598" y="589597"/>
                </a:lnTo>
                <a:lnTo>
                  <a:pt x="0" y="546988"/>
                </a:lnTo>
                <a:lnTo>
                  <a:pt x="0" y="109347"/>
                </a:lnTo>
                <a:close/>
              </a:path>
            </a:pathLst>
          </a:custGeom>
          <a:ln w="28575">
            <a:solidFill>
              <a:srgbClr val="648A70"/>
            </a:solidFill>
          </a:ln>
        </p:spPr>
        <p:txBody>
          <a:bodyPr wrap="square" lIns="0" tIns="0" rIns="0" bIns="0" rtlCol="0"/>
          <a:lstStyle/>
          <a:p>
            <a:endParaRPr/>
          </a:p>
        </p:txBody>
      </p:sp>
      <p:sp>
        <p:nvSpPr>
          <p:cNvPr id="23" name="object 23"/>
          <p:cNvSpPr txBox="1">
            <a:spLocks noGrp="1"/>
          </p:cNvSpPr>
          <p:nvPr>
            <p:ph type="title"/>
          </p:nvPr>
        </p:nvSpPr>
        <p:spPr>
          <a:xfrm>
            <a:off x="110744" y="136982"/>
            <a:ext cx="8453120" cy="514350"/>
          </a:xfrm>
          <a:prstGeom prst="rect">
            <a:avLst/>
          </a:prstGeom>
        </p:spPr>
        <p:txBody>
          <a:bodyPr vert="horz" wrap="square" lIns="0" tIns="13335" rIns="0" bIns="0" rtlCol="0">
            <a:spAutoFit/>
          </a:bodyPr>
          <a:lstStyle/>
          <a:p>
            <a:pPr marL="12700">
              <a:lnSpc>
                <a:spcPct val="100000"/>
              </a:lnSpc>
              <a:spcBef>
                <a:spcPts val="105"/>
              </a:spcBef>
            </a:pPr>
            <a:r>
              <a:rPr sz="3200"/>
              <a:t>2. Năng lực hóa học (18 </a:t>
            </a:r>
            <a:r>
              <a:rPr sz="3200" spc="-5"/>
              <a:t>CB/BH </a:t>
            </a:r>
            <a:r>
              <a:rPr sz="3200"/>
              <a:t>năng</a:t>
            </a:r>
            <a:r>
              <a:rPr sz="3200" spc="-125"/>
              <a:t> </a:t>
            </a:r>
            <a:r>
              <a:rPr sz="3200"/>
              <a:t>lực)</a:t>
            </a:r>
          </a:p>
        </p:txBody>
      </p:sp>
      <p:sp>
        <p:nvSpPr>
          <p:cNvPr id="24" name="object 24"/>
          <p:cNvSpPr/>
          <p:nvPr/>
        </p:nvSpPr>
        <p:spPr>
          <a:xfrm>
            <a:off x="723900" y="1003300"/>
            <a:ext cx="1854200" cy="3797300"/>
          </a:xfrm>
          <a:custGeom>
            <a:avLst/>
            <a:gdLst/>
            <a:ahLst/>
            <a:cxnLst/>
            <a:rect l="l" t="t" r="r" b="b"/>
            <a:pathLst>
              <a:path w="1854200" h="3797300">
                <a:moveTo>
                  <a:pt x="1544701" y="0"/>
                </a:moveTo>
                <a:lnTo>
                  <a:pt x="308952" y="0"/>
                </a:lnTo>
                <a:lnTo>
                  <a:pt x="263296" y="3349"/>
                </a:lnTo>
                <a:lnTo>
                  <a:pt x="219720" y="13079"/>
                </a:lnTo>
                <a:lnTo>
                  <a:pt x="178703" y="28712"/>
                </a:lnTo>
                <a:lnTo>
                  <a:pt x="140721" y="49771"/>
                </a:lnTo>
                <a:lnTo>
                  <a:pt x="106254" y="75777"/>
                </a:lnTo>
                <a:lnTo>
                  <a:pt x="75778" y="106255"/>
                </a:lnTo>
                <a:lnTo>
                  <a:pt x="49772" y="140725"/>
                </a:lnTo>
                <a:lnTo>
                  <a:pt x="28713" y="178712"/>
                </a:lnTo>
                <a:lnTo>
                  <a:pt x="13080" y="219736"/>
                </a:lnTo>
                <a:lnTo>
                  <a:pt x="3349" y="263322"/>
                </a:lnTo>
                <a:lnTo>
                  <a:pt x="0" y="308990"/>
                </a:lnTo>
                <a:lnTo>
                  <a:pt x="0" y="3488347"/>
                </a:lnTo>
                <a:lnTo>
                  <a:pt x="3349" y="3534000"/>
                </a:lnTo>
                <a:lnTo>
                  <a:pt x="13080" y="3577574"/>
                </a:lnTo>
                <a:lnTo>
                  <a:pt x="28713" y="3618591"/>
                </a:lnTo>
                <a:lnTo>
                  <a:pt x="49772" y="3656572"/>
                </a:lnTo>
                <a:lnTo>
                  <a:pt x="75778" y="3691040"/>
                </a:lnTo>
                <a:lnTo>
                  <a:pt x="106254" y="3721517"/>
                </a:lnTo>
                <a:lnTo>
                  <a:pt x="140721" y="3747524"/>
                </a:lnTo>
                <a:lnTo>
                  <a:pt x="178703" y="3768584"/>
                </a:lnTo>
                <a:lnTo>
                  <a:pt x="219720" y="3784218"/>
                </a:lnTo>
                <a:lnTo>
                  <a:pt x="263296" y="3793950"/>
                </a:lnTo>
                <a:lnTo>
                  <a:pt x="308952" y="3797300"/>
                </a:lnTo>
                <a:lnTo>
                  <a:pt x="1544701" y="3797300"/>
                </a:lnTo>
                <a:lnTo>
                  <a:pt x="1590369" y="3793950"/>
                </a:lnTo>
                <a:lnTo>
                  <a:pt x="1633955" y="3784218"/>
                </a:lnTo>
                <a:lnTo>
                  <a:pt x="1674979" y="3768584"/>
                </a:lnTo>
                <a:lnTo>
                  <a:pt x="1712966" y="3747524"/>
                </a:lnTo>
                <a:lnTo>
                  <a:pt x="1747436" y="3721517"/>
                </a:lnTo>
                <a:lnTo>
                  <a:pt x="1777914" y="3691040"/>
                </a:lnTo>
                <a:lnTo>
                  <a:pt x="1803920" y="3656572"/>
                </a:lnTo>
                <a:lnTo>
                  <a:pt x="1824979" y="3618591"/>
                </a:lnTo>
                <a:lnTo>
                  <a:pt x="1840612" y="3577574"/>
                </a:lnTo>
                <a:lnTo>
                  <a:pt x="1850342" y="3534000"/>
                </a:lnTo>
                <a:lnTo>
                  <a:pt x="1853692" y="3488347"/>
                </a:lnTo>
                <a:lnTo>
                  <a:pt x="1853692" y="308990"/>
                </a:lnTo>
                <a:lnTo>
                  <a:pt x="1850342" y="263322"/>
                </a:lnTo>
                <a:lnTo>
                  <a:pt x="1840612" y="219736"/>
                </a:lnTo>
                <a:lnTo>
                  <a:pt x="1824979" y="178712"/>
                </a:lnTo>
                <a:lnTo>
                  <a:pt x="1803920" y="140725"/>
                </a:lnTo>
                <a:lnTo>
                  <a:pt x="1777914" y="106255"/>
                </a:lnTo>
                <a:lnTo>
                  <a:pt x="1747436" y="75777"/>
                </a:lnTo>
                <a:lnTo>
                  <a:pt x="1712966" y="49771"/>
                </a:lnTo>
                <a:lnTo>
                  <a:pt x="1674979" y="28712"/>
                </a:lnTo>
                <a:lnTo>
                  <a:pt x="1633955" y="13079"/>
                </a:lnTo>
                <a:lnTo>
                  <a:pt x="1590369" y="3349"/>
                </a:lnTo>
                <a:lnTo>
                  <a:pt x="1544701" y="0"/>
                </a:lnTo>
                <a:close/>
              </a:path>
            </a:pathLst>
          </a:custGeom>
          <a:solidFill>
            <a:srgbClr val="FDE9CD"/>
          </a:solidFill>
        </p:spPr>
        <p:txBody>
          <a:bodyPr wrap="square" lIns="0" tIns="0" rIns="0" bIns="0" rtlCol="0"/>
          <a:lstStyle/>
          <a:p>
            <a:endParaRPr/>
          </a:p>
        </p:txBody>
      </p:sp>
      <p:sp>
        <p:nvSpPr>
          <p:cNvPr id="25" name="object 25"/>
          <p:cNvSpPr/>
          <p:nvPr/>
        </p:nvSpPr>
        <p:spPr>
          <a:xfrm>
            <a:off x="723900" y="1003300"/>
            <a:ext cx="1854200" cy="3797300"/>
          </a:xfrm>
          <a:custGeom>
            <a:avLst/>
            <a:gdLst/>
            <a:ahLst/>
            <a:cxnLst/>
            <a:rect l="l" t="t" r="r" b="b"/>
            <a:pathLst>
              <a:path w="1854200" h="3797300">
                <a:moveTo>
                  <a:pt x="0" y="308990"/>
                </a:moveTo>
                <a:lnTo>
                  <a:pt x="3349" y="263322"/>
                </a:lnTo>
                <a:lnTo>
                  <a:pt x="13080" y="219736"/>
                </a:lnTo>
                <a:lnTo>
                  <a:pt x="28713" y="178712"/>
                </a:lnTo>
                <a:lnTo>
                  <a:pt x="49772" y="140725"/>
                </a:lnTo>
                <a:lnTo>
                  <a:pt x="75778" y="106255"/>
                </a:lnTo>
                <a:lnTo>
                  <a:pt x="106254" y="75777"/>
                </a:lnTo>
                <a:lnTo>
                  <a:pt x="140721" y="49771"/>
                </a:lnTo>
                <a:lnTo>
                  <a:pt x="178703" y="28712"/>
                </a:lnTo>
                <a:lnTo>
                  <a:pt x="219720" y="13079"/>
                </a:lnTo>
                <a:lnTo>
                  <a:pt x="263296" y="3349"/>
                </a:lnTo>
                <a:lnTo>
                  <a:pt x="308952" y="0"/>
                </a:lnTo>
                <a:lnTo>
                  <a:pt x="1544701" y="0"/>
                </a:lnTo>
                <a:lnTo>
                  <a:pt x="1590369" y="3349"/>
                </a:lnTo>
                <a:lnTo>
                  <a:pt x="1633955" y="13079"/>
                </a:lnTo>
                <a:lnTo>
                  <a:pt x="1674979" y="28712"/>
                </a:lnTo>
                <a:lnTo>
                  <a:pt x="1712966" y="49771"/>
                </a:lnTo>
                <a:lnTo>
                  <a:pt x="1747436" y="75777"/>
                </a:lnTo>
                <a:lnTo>
                  <a:pt x="1777914" y="106255"/>
                </a:lnTo>
                <a:lnTo>
                  <a:pt x="1803920" y="140725"/>
                </a:lnTo>
                <a:lnTo>
                  <a:pt x="1824979" y="178712"/>
                </a:lnTo>
                <a:lnTo>
                  <a:pt x="1840612" y="219736"/>
                </a:lnTo>
                <a:lnTo>
                  <a:pt x="1850342" y="263322"/>
                </a:lnTo>
                <a:lnTo>
                  <a:pt x="1853692" y="308990"/>
                </a:lnTo>
                <a:lnTo>
                  <a:pt x="1853692" y="3488347"/>
                </a:lnTo>
                <a:lnTo>
                  <a:pt x="1850342" y="3534000"/>
                </a:lnTo>
                <a:lnTo>
                  <a:pt x="1840612" y="3577574"/>
                </a:lnTo>
                <a:lnTo>
                  <a:pt x="1824979" y="3618591"/>
                </a:lnTo>
                <a:lnTo>
                  <a:pt x="1803920" y="3656572"/>
                </a:lnTo>
                <a:lnTo>
                  <a:pt x="1777914" y="3691040"/>
                </a:lnTo>
                <a:lnTo>
                  <a:pt x="1747436" y="3721517"/>
                </a:lnTo>
                <a:lnTo>
                  <a:pt x="1712966" y="3747524"/>
                </a:lnTo>
                <a:lnTo>
                  <a:pt x="1674979" y="3768584"/>
                </a:lnTo>
                <a:lnTo>
                  <a:pt x="1633955" y="3784218"/>
                </a:lnTo>
                <a:lnTo>
                  <a:pt x="1590369" y="3793950"/>
                </a:lnTo>
                <a:lnTo>
                  <a:pt x="1544701" y="3797300"/>
                </a:lnTo>
                <a:lnTo>
                  <a:pt x="308952" y="3797300"/>
                </a:lnTo>
                <a:lnTo>
                  <a:pt x="263296" y="3793950"/>
                </a:lnTo>
                <a:lnTo>
                  <a:pt x="219720" y="3784218"/>
                </a:lnTo>
                <a:lnTo>
                  <a:pt x="178703" y="3768584"/>
                </a:lnTo>
                <a:lnTo>
                  <a:pt x="140721" y="3747524"/>
                </a:lnTo>
                <a:lnTo>
                  <a:pt x="106254" y="3721517"/>
                </a:lnTo>
                <a:lnTo>
                  <a:pt x="75778" y="3691040"/>
                </a:lnTo>
                <a:lnTo>
                  <a:pt x="49772" y="3656572"/>
                </a:lnTo>
                <a:lnTo>
                  <a:pt x="28713" y="3618591"/>
                </a:lnTo>
                <a:lnTo>
                  <a:pt x="13080" y="3577574"/>
                </a:lnTo>
                <a:lnTo>
                  <a:pt x="3349" y="3534000"/>
                </a:lnTo>
                <a:lnTo>
                  <a:pt x="0" y="3488347"/>
                </a:lnTo>
                <a:lnTo>
                  <a:pt x="0" y="308990"/>
                </a:lnTo>
                <a:close/>
              </a:path>
            </a:pathLst>
          </a:custGeom>
          <a:ln w="28575">
            <a:solidFill>
              <a:srgbClr val="FF0000"/>
            </a:solidFill>
          </a:ln>
        </p:spPr>
        <p:txBody>
          <a:bodyPr wrap="square" lIns="0" tIns="0" rIns="0" bIns="0" rtlCol="0"/>
          <a:lstStyle/>
          <a:p>
            <a:endParaRPr/>
          </a:p>
        </p:txBody>
      </p:sp>
      <p:sp>
        <p:nvSpPr>
          <p:cNvPr id="26" name="object 26"/>
          <p:cNvSpPr txBox="1"/>
          <p:nvPr/>
        </p:nvSpPr>
        <p:spPr>
          <a:xfrm>
            <a:off x="909015" y="1235786"/>
            <a:ext cx="1482725" cy="3318510"/>
          </a:xfrm>
          <a:prstGeom prst="rect">
            <a:avLst/>
          </a:prstGeom>
        </p:spPr>
        <p:txBody>
          <a:bodyPr vert="horz" wrap="square" lIns="0" tIns="12700" rIns="0" bIns="0" rtlCol="0">
            <a:spAutoFit/>
          </a:bodyPr>
          <a:lstStyle/>
          <a:p>
            <a:pPr marL="12700" marR="5080" indent="2540" algn="ctr">
              <a:lnSpc>
                <a:spcPct val="100000"/>
              </a:lnSpc>
              <a:spcBef>
                <a:spcPts val="100"/>
              </a:spcBef>
            </a:pPr>
            <a:r>
              <a:rPr sz="2400">
                <a:latin typeface="Arial"/>
                <a:cs typeface="Arial"/>
              </a:rPr>
              <a:t>Mục tiêu  chủ yếu  của môn  </a:t>
            </a:r>
            <a:r>
              <a:rPr sz="2400" spc="-5">
                <a:latin typeface="Arial"/>
                <a:cs typeface="Arial"/>
              </a:rPr>
              <a:t>Hóa học</a:t>
            </a:r>
            <a:r>
              <a:rPr sz="2400" spc="-80">
                <a:latin typeface="Arial"/>
                <a:cs typeface="Arial"/>
              </a:rPr>
              <a:t> </a:t>
            </a:r>
            <a:r>
              <a:rPr sz="2400" spc="-5">
                <a:latin typeface="Arial"/>
                <a:cs typeface="Arial"/>
              </a:rPr>
              <a:t>là  phát triển  </a:t>
            </a:r>
            <a:r>
              <a:rPr sz="2400">
                <a:latin typeface="Arial"/>
                <a:cs typeface="Arial"/>
              </a:rPr>
              <a:t>ở </a:t>
            </a:r>
            <a:r>
              <a:rPr sz="2400" spc="-5">
                <a:latin typeface="Arial"/>
                <a:cs typeface="Arial"/>
              </a:rPr>
              <a:t>học sinh  </a:t>
            </a:r>
            <a:r>
              <a:rPr sz="2400" b="1" spc="-10">
                <a:solidFill>
                  <a:srgbClr val="0000FF"/>
                </a:solidFill>
                <a:latin typeface="Arial"/>
                <a:cs typeface="Arial"/>
              </a:rPr>
              <a:t>NĂNG</a:t>
            </a:r>
            <a:endParaRPr sz="2400">
              <a:latin typeface="Arial"/>
              <a:cs typeface="Arial"/>
            </a:endParaRPr>
          </a:p>
          <a:p>
            <a:pPr marL="32384" marR="23495" algn="ctr">
              <a:lnSpc>
                <a:spcPct val="100000"/>
              </a:lnSpc>
              <a:spcBef>
                <a:spcPts val="10"/>
              </a:spcBef>
            </a:pPr>
            <a:r>
              <a:rPr sz="2400" b="1">
                <a:solidFill>
                  <a:srgbClr val="0000FF"/>
                </a:solidFill>
                <a:latin typeface="Arial"/>
                <a:cs typeface="Arial"/>
              </a:rPr>
              <a:t>LỰC</a:t>
            </a:r>
            <a:r>
              <a:rPr sz="2400" b="1" spc="-110">
                <a:solidFill>
                  <a:srgbClr val="0000FF"/>
                </a:solidFill>
                <a:latin typeface="Arial"/>
                <a:cs typeface="Arial"/>
              </a:rPr>
              <a:t> </a:t>
            </a:r>
            <a:r>
              <a:rPr sz="2400" b="1" spc="-5">
                <a:solidFill>
                  <a:srgbClr val="0000FF"/>
                </a:solidFill>
                <a:latin typeface="Arial"/>
                <a:cs typeface="Arial"/>
              </a:rPr>
              <a:t>HÓA </a:t>
            </a:r>
            <a:r>
              <a:rPr sz="2400" b="1">
                <a:solidFill>
                  <a:srgbClr val="0000FF"/>
                </a:solidFill>
                <a:latin typeface="Arial"/>
                <a:cs typeface="Arial"/>
              </a:rPr>
              <a:t> </a:t>
            </a:r>
            <a:r>
              <a:rPr sz="2400" b="1" spc="-5">
                <a:solidFill>
                  <a:srgbClr val="0000FF"/>
                </a:solidFill>
                <a:latin typeface="Arial"/>
                <a:cs typeface="Arial"/>
              </a:rPr>
              <a:t>HỌC</a:t>
            </a:r>
            <a:endParaRPr sz="2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473990422"/>
              </p:ext>
            </p:extLst>
          </p:nvPr>
        </p:nvGraphicFramePr>
        <p:xfrm>
          <a:off x="336054" y="950594"/>
          <a:ext cx="8608695" cy="3319652"/>
        </p:xfrm>
        <a:graphic>
          <a:graphicData uri="http://schemas.openxmlformats.org/drawingml/2006/table">
            <a:tbl>
              <a:tblPr firstRow="1" bandRow="1">
                <a:tableStyleId>{2D5ABB26-0587-4C30-8999-92F81FD0307C}</a:tableStyleId>
              </a:tblPr>
              <a:tblGrid>
                <a:gridCol w="8608695">
                  <a:extLst>
                    <a:ext uri="{9D8B030D-6E8A-4147-A177-3AD203B41FA5}">
                      <a16:colId xmlns:a16="http://schemas.microsoft.com/office/drawing/2014/main" val="20000"/>
                    </a:ext>
                  </a:extLst>
                </a:gridCol>
              </a:tblGrid>
              <a:tr h="973327">
                <a:tc>
                  <a:txBody>
                    <a:bodyPr/>
                    <a:lstStyle/>
                    <a:p>
                      <a:pPr marL="737870">
                        <a:lnSpc>
                          <a:spcPct val="100000"/>
                        </a:lnSpc>
                        <a:spcBef>
                          <a:spcPts val="1650"/>
                        </a:spcBef>
                      </a:pPr>
                      <a:r>
                        <a:rPr sz="3600" b="1">
                          <a:latin typeface="Tahoma"/>
                          <a:cs typeface="Tahoma"/>
                        </a:rPr>
                        <a:t>Nhận thức </a:t>
                      </a:r>
                      <a:r>
                        <a:rPr sz="3600" b="1" spc="-5">
                          <a:latin typeface="Tahoma"/>
                          <a:cs typeface="Tahoma"/>
                        </a:rPr>
                        <a:t>hóa học</a:t>
                      </a:r>
                      <a:r>
                        <a:rPr sz="3600" b="1" spc="-60">
                          <a:latin typeface="Tahoma"/>
                          <a:cs typeface="Tahoma"/>
                        </a:rPr>
                        <a:t> </a:t>
                      </a:r>
                      <a:r>
                        <a:rPr sz="3600" b="1" spc="-5">
                          <a:latin typeface="Tahoma"/>
                          <a:cs typeface="Tahoma"/>
                        </a:rPr>
                        <a:t>(HH.1)</a:t>
                      </a:r>
                      <a:endParaRPr sz="3600">
                        <a:latin typeface="Tahoma"/>
                        <a:cs typeface="Tahoma"/>
                      </a:endParaRPr>
                    </a:p>
                  </a:txBody>
                  <a:tcPr marL="0" marR="0" marT="20955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0"/>
                  </a:ext>
                </a:extLst>
              </a:tr>
              <a:tr h="2256332">
                <a:tc>
                  <a:txBody>
                    <a:bodyPr/>
                    <a:lstStyle/>
                    <a:p>
                      <a:pPr marL="91440" marR="210820" algn="just">
                        <a:lnSpc>
                          <a:spcPct val="100000"/>
                        </a:lnSpc>
                        <a:spcBef>
                          <a:spcPts val="1675"/>
                        </a:spcBef>
                      </a:pPr>
                      <a:r>
                        <a:rPr sz="2800" b="1">
                          <a:latin typeface="Times New Roman" panose="02020603050405020304" pitchFamily="18" charset="0"/>
                          <a:cs typeface="Times New Roman" panose="02020603050405020304" pitchFamily="18" charset="0"/>
                        </a:rPr>
                        <a:t>Nhận thức được </a:t>
                      </a:r>
                      <a:r>
                        <a:rPr sz="2800" spc="-5">
                          <a:latin typeface="Times New Roman" panose="02020603050405020304" pitchFamily="18" charset="0"/>
                          <a:cs typeface="Times New Roman" panose="02020603050405020304" pitchFamily="18" charset="0"/>
                        </a:rPr>
                        <a:t>các kiến thức cơ sở về </a:t>
                      </a:r>
                      <a:r>
                        <a:rPr sz="2800" i="1" spc="-5">
                          <a:solidFill>
                            <a:srgbClr val="0000FF"/>
                          </a:solidFill>
                          <a:latin typeface="Times New Roman" panose="02020603050405020304" pitchFamily="18" charset="0"/>
                          <a:cs typeface="Times New Roman" panose="02020603050405020304" pitchFamily="18" charset="0"/>
                        </a:rPr>
                        <a:t>cấu tạo  chất</a:t>
                      </a:r>
                      <a:r>
                        <a:rPr sz="2800" spc="-5">
                          <a:latin typeface="Times New Roman" panose="02020603050405020304" pitchFamily="18" charset="0"/>
                          <a:cs typeface="Times New Roman" panose="02020603050405020304" pitchFamily="18" charset="0"/>
                        </a:rPr>
                        <a:t>; các </a:t>
                      </a:r>
                      <a:r>
                        <a:rPr sz="2800" i="1">
                          <a:solidFill>
                            <a:srgbClr val="0000FF"/>
                          </a:solidFill>
                          <a:latin typeface="Times New Roman" panose="02020603050405020304" pitchFamily="18" charset="0"/>
                          <a:cs typeface="Times New Roman" panose="02020603050405020304" pitchFamily="18" charset="0"/>
                        </a:rPr>
                        <a:t>quá </a:t>
                      </a:r>
                      <a:r>
                        <a:rPr sz="2800" i="1" spc="-5">
                          <a:solidFill>
                            <a:srgbClr val="0000FF"/>
                          </a:solidFill>
                          <a:latin typeface="Times New Roman" panose="02020603050405020304" pitchFamily="18" charset="0"/>
                          <a:cs typeface="Times New Roman" panose="02020603050405020304" pitchFamily="18" charset="0"/>
                        </a:rPr>
                        <a:t>trình </a:t>
                      </a:r>
                      <a:r>
                        <a:rPr sz="2800" i="1">
                          <a:solidFill>
                            <a:srgbClr val="0000FF"/>
                          </a:solidFill>
                          <a:latin typeface="Times New Roman" panose="02020603050405020304" pitchFamily="18" charset="0"/>
                          <a:cs typeface="Times New Roman" panose="02020603050405020304" pitchFamily="18" charset="0"/>
                        </a:rPr>
                        <a:t>hóa học</a:t>
                      </a:r>
                      <a:r>
                        <a:rPr sz="280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các </a:t>
                      </a:r>
                      <a:r>
                        <a:rPr sz="2800" i="1">
                          <a:solidFill>
                            <a:srgbClr val="0000FF"/>
                          </a:solidFill>
                          <a:latin typeface="Times New Roman" panose="02020603050405020304" pitchFamily="18" charset="0"/>
                          <a:cs typeface="Times New Roman" panose="02020603050405020304" pitchFamily="18" charset="0"/>
                        </a:rPr>
                        <a:t>dạng năng lượng </a:t>
                      </a:r>
                      <a:r>
                        <a:rPr sz="2800" i="1" spc="-5">
                          <a:solidFill>
                            <a:srgbClr val="0000FF"/>
                          </a:solidFill>
                          <a:latin typeface="Times New Roman" panose="02020603050405020304" pitchFamily="18" charset="0"/>
                          <a:cs typeface="Times New Roman" panose="02020603050405020304" pitchFamily="18" charset="0"/>
                        </a:rPr>
                        <a:t>và  </a:t>
                      </a:r>
                      <a:r>
                        <a:rPr sz="2800" i="1">
                          <a:solidFill>
                            <a:srgbClr val="0000FF"/>
                          </a:solidFill>
                          <a:latin typeface="Times New Roman" panose="02020603050405020304" pitchFamily="18" charset="0"/>
                          <a:cs typeface="Times New Roman" panose="02020603050405020304" pitchFamily="18" charset="0"/>
                        </a:rPr>
                        <a:t>bảo </a:t>
                      </a:r>
                      <a:r>
                        <a:rPr sz="2800" i="1" spc="-5">
                          <a:solidFill>
                            <a:srgbClr val="0000FF"/>
                          </a:solidFill>
                          <a:latin typeface="Times New Roman" panose="02020603050405020304" pitchFamily="18" charset="0"/>
                          <a:cs typeface="Times New Roman" panose="02020603050405020304" pitchFamily="18" charset="0"/>
                        </a:rPr>
                        <a:t>toàn </a:t>
                      </a:r>
                      <a:r>
                        <a:rPr sz="2800" i="1">
                          <a:solidFill>
                            <a:srgbClr val="0000FF"/>
                          </a:solidFill>
                          <a:latin typeface="Times New Roman" panose="02020603050405020304" pitchFamily="18" charset="0"/>
                          <a:cs typeface="Times New Roman" panose="02020603050405020304" pitchFamily="18" charset="0"/>
                        </a:rPr>
                        <a:t>năng lượng</a:t>
                      </a:r>
                      <a:r>
                        <a:rPr sz="2800">
                          <a:latin typeface="Times New Roman" panose="02020603050405020304" pitchFamily="18" charset="0"/>
                          <a:cs typeface="Times New Roman" panose="02020603050405020304" pitchFamily="18" charset="0"/>
                        </a:rPr>
                        <a:t>; một </a:t>
                      </a:r>
                      <a:r>
                        <a:rPr sz="2800" spc="-5">
                          <a:latin typeface="Times New Roman" panose="02020603050405020304" pitchFamily="18" charset="0"/>
                          <a:cs typeface="Times New Roman" panose="02020603050405020304" pitchFamily="18" charset="0"/>
                        </a:rPr>
                        <a:t>số </a:t>
                      </a:r>
                      <a:r>
                        <a:rPr sz="2800" i="1" spc="-5">
                          <a:solidFill>
                            <a:srgbClr val="0000FF"/>
                          </a:solidFill>
                          <a:latin typeface="Times New Roman" panose="02020603050405020304" pitchFamily="18" charset="0"/>
                          <a:cs typeface="Times New Roman" panose="02020603050405020304" pitchFamily="18" charset="0"/>
                        </a:rPr>
                        <a:t>chất </a:t>
                      </a:r>
                      <a:r>
                        <a:rPr sz="2800" i="1">
                          <a:solidFill>
                            <a:srgbClr val="0000FF"/>
                          </a:solidFill>
                          <a:latin typeface="Times New Roman" panose="02020603050405020304" pitchFamily="18" charset="0"/>
                          <a:cs typeface="Times New Roman" panose="02020603050405020304" pitchFamily="18" charset="0"/>
                        </a:rPr>
                        <a:t>hóa học </a:t>
                      </a:r>
                      <a:r>
                        <a:rPr sz="2800" i="1" spc="-5">
                          <a:solidFill>
                            <a:srgbClr val="0000FF"/>
                          </a:solidFill>
                          <a:latin typeface="Times New Roman" panose="02020603050405020304" pitchFamily="18" charset="0"/>
                          <a:cs typeface="Times New Roman" panose="02020603050405020304" pitchFamily="18" charset="0"/>
                        </a:rPr>
                        <a:t>cơ </a:t>
                      </a:r>
                      <a:r>
                        <a:rPr sz="2800" i="1">
                          <a:solidFill>
                            <a:srgbClr val="0000FF"/>
                          </a:solidFill>
                          <a:latin typeface="Times New Roman" panose="02020603050405020304" pitchFamily="18" charset="0"/>
                          <a:cs typeface="Times New Roman" panose="02020603050405020304" pitchFamily="18" charset="0"/>
                        </a:rPr>
                        <a:t>bản</a:t>
                      </a:r>
                      <a:r>
                        <a:rPr sz="2800" i="1" spc="-110">
                          <a:solidFill>
                            <a:srgbClr val="0000FF"/>
                          </a:solidFill>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và</a:t>
                      </a:r>
                      <a:r>
                        <a:rPr lang="en-US" sz="2800" spc="-5">
                          <a:latin typeface="Times New Roman" panose="02020603050405020304" pitchFamily="18" charset="0"/>
                          <a:cs typeface="Times New Roman" panose="02020603050405020304" pitchFamily="18" charset="0"/>
                        </a:rPr>
                        <a:t> </a:t>
                      </a:r>
                      <a:r>
                        <a:rPr sz="2800" i="1" spc="-5">
                          <a:solidFill>
                            <a:srgbClr val="0000FF"/>
                          </a:solidFill>
                          <a:latin typeface="Times New Roman" panose="02020603050405020304" pitchFamily="18" charset="0"/>
                          <a:cs typeface="Times New Roman" panose="02020603050405020304" pitchFamily="18" charset="0"/>
                        </a:rPr>
                        <a:t>chuyển </a:t>
                      </a:r>
                      <a:r>
                        <a:rPr sz="2800" i="1">
                          <a:solidFill>
                            <a:srgbClr val="0000FF"/>
                          </a:solidFill>
                          <a:latin typeface="Times New Roman" panose="02020603050405020304" pitchFamily="18" charset="0"/>
                          <a:cs typeface="Times New Roman" panose="02020603050405020304" pitchFamily="18" charset="0"/>
                        </a:rPr>
                        <a:t>hóa hóa học</a:t>
                      </a:r>
                      <a:r>
                        <a:rPr sz="2800">
                          <a:latin typeface="Times New Roman" panose="02020603050405020304" pitchFamily="18" charset="0"/>
                          <a:cs typeface="Times New Roman" panose="02020603050405020304" pitchFamily="18" charset="0"/>
                        </a:rPr>
                        <a:t>; một </a:t>
                      </a:r>
                      <a:r>
                        <a:rPr sz="2800" spc="-5">
                          <a:latin typeface="Times New Roman" panose="02020603050405020304" pitchFamily="18" charset="0"/>
                          <a:cs typeface="Times New Roman" panose="02020603050405020304" pitchFamily="18" charset="0"/>
                        </a:rPr>
                        <a:t>số </a:t>
                      </a:r>
                      <a:r>
                        <a:rPr sz="2800" i="1" spc="-5">
                          <a:solidFill>
                            <a:srgbClr val="0000FF"/>
                          </a:solidFill>
                          <a:latin typeface="Times New Roman" panose="02020603050405020304" pitchFamily="18" charset="0"/>
                          <a:cs typeface="Times New Roman" panose="02020603050405020304" pitchFamily="18" charset="0"/>
                        </a:rPr>
                        <a:t>ứng </a:t>
                      </a:r>
                      <a:r>
                        <a:rPr sz="2800" i="1">
                          <a:solidFill>
                            <a:srgbClr val="0000FF"/>
                          </a:solidFill>
                          <a:latin typeface="Times New Roman" panose="02020603050405020304" pitchFamily="18" charset="0"/>
                          <a:cs typeface="Times New Roman" panose="02020603050405020304" pitchFamily="18" charset="0"/>
                        </a:rPr>
                        <a:t>dụng </a:t>
                      </a:r>
                      <a:r>
                        <a:rPr sz="2800" i="1" spc="-5">
                          <a:solidFill>
                            <a:srgbClr val="0000FF"/>
                          </a:solidFill>
                          <a:latin typeface="Times New Roman" panose="02020603050405020304" pitchFamily="18" charset="0"/>
                          <a:cs typeface="Times New Roman" panose="02020603050405020304" pitchFamily="18" charset="0"/>
                        </a:rPr>
                        <a:t>của </a:t>
                      </a:r>
                      <a:r>
                        <a:rPr sz="2800" i="1">
                          <a:solidFill>
                            <a:srgbClr val="0000FF"/>
                          </a:solidFill>
                          <a:latin typeface="Times New Roman" panose="02020603050405020304" pitchFamily="18" charset="0"/>
                          <a:cs typeface="Times New Roman" panose="02020603050405020304" pitchFamily="18" charset="0"/>
                        </a:rPr>
                        <a:t>hóa học </a:t>
                      </a:r>
                      <a:r>
                        <a:rPr sz="2800" spc="-5">
                          <a:latin typeface="Times New Roman" panose="02020603050405020304" pitchFamily="18" charset="0"/>
                          <a:cs typeface="Times New Roman" panose="02020603050405020304" pitchFamily="18" charset="0"/>
                        </a:rPr>
                        <a:t>trong </a:t>
                      </a:r>
                      <a:r>
                        <a:rPr sz="2800">
                          <a:latin typeface="Times New Roman" panose="02020603050405020304" pitchFamily="18" charset="0"/>
                          <a:cs typeface="Times New Roman" panose="02020603050405020304" pitchFamily="18" charset="0"/>
                        </a:rPr>
                        <a:t>đời </a:t>
                      </a:r>
                      <a:r>
                        <a:rPr sz="2800" spc="-5">
                          <a:latin typeface="Times New Roman" panose="02020603050405020304" pitchFamily="18" charset="0"/>
                          <a:cs typeface="Times New Roman" panose="02020603050405020304" pitchFamily="18" charset="0"/>
                        </a:rPr>
                        <a:t>sống và sản</a:t>
                      </a:r>
                      <a:r>
                        <a:rPr sz="2800" spc="-3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xuất.</a:t>
                      </a:r>
                      <a:endParaRPr sz="2800">
                        <a:latin typeface="Times New Roman" panose="02020603050405020304" pitchFamily="18" charset="0"/>
                        <a:cs typeface="Times New Roman" panose="02020603050405020304" pitchFamily="18" charset="0"/>
                      </a:endParaRPr>
                    </a:p>
                  </a:txBody>
                  <a:tcPr marL="0" marR="0" marT="21272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bl>
          </a:graphicData>
        </a:graphic>
      </p:graphicFrame>
      <p:sp>
        <p:nvSpPr>
          <p:cNvPr id="3" name="object 3"/>
          <p:cNvSpPr/>
          <p:nvPr/>
        </p:nvSpPr>
        <p:spPr>
          <a:xfrm>
            <a:off x="336054" y="110744"/>
            <a:ext cx="8608695" cy="492759"/>
          </a:xfrm>
          <a:custGeom>
            <a:avLst/>
            <a:gdLst/>
            <a:ahLst/>
            <a:cxnLst/>
            <a:rect l="l" t="t" r="r" b="b"/>
            <a:pathLst>
              <a:path w="8608695" h="492759">
                <a:moveTo>
                  <a:pt x="8526640" y="0"/>
                </a:moveTo>
                <a:lnTo>
                  <a:pt x="82067" y="0"/>
                </a:lnTo>
                <a:lnTo>
                  <a:pt x="50127" y="6443"/>
                </a:lnTo>
                <a:lnTo>
                  <a:pt x="24041" y="24018"/>
                </a:lnTo>
                <a:lnTo>
                  <a:pt x="6450" y="50095"/>
                </a:lnTo>
                <a:lnTo>
                  <a:pt x="0" y="82041"/>
                </a:lnTo>
                <a:lnTo>
                  <a:pt x="0" y="410336"/>
                </a:lnTo>
                <a:lnTo>
                  <a:pt x="6450" y="442283"/>
                </a:lnTo>
                <a:lnTo>
                  <a:pt x="24041" y="468360"/>
                </a:lnTo>
                <a:lnTo>
                  <a:pt x="50127" y="485935"/>
                </a:lnTo>
                <a:lnTo>
                  <a:pt x="82067" y="492378"/>
                </a:lnTo>
                <a:lnTo>
                  <a:pt x="8526640" y="492378"/>
                </a:lnTo>
                <a:lnTo>
                  <a:pt x="8558533" y="485935"/>
                </a:lnTo>
                <a:lnTo>
                  <a:pt x="8584615" y="468360"/>
                </a:lnTo>
                <a:lnTo>
                  <a:pt x="8602221" y="442283"/>
                </a:lnTo>
                <a:lnTo>
                  <a:pt x="8608682" y="410336"/>
                </a:lnTo>
                <a:lnTo>
                  <a:pt x="8608682" y="82041"/>
                </a:lnTo>
                <a:lnTo>
                  <a:pt x="8602221" y="50095"/>
                </a:lnTo>
                <a:lnTo>
                  <a:pt x="8584615" y="24018"/>
                </a:lnTo>
                <a:lnTo>
                  <a:pt x="8558533" y="6443"/>
                </a:lnTo>
                <a:lnTo>
                  <a:pt x="8526640" y="0"/>
                </a:lnTo>
                <a:close/>
              </a:path>
            </a:pathLst>
          </a:custGeom>
          <a:solidFill>
            <a:srgbClr val="99FFCC"/>
          </a:solidFill>
        </p:spPr>
        <p:txBody>
          <a:bodyPr wrap="square" lIns="0" tIns="0" rIns="0" bIns="0" rtlCol="0"/>
          <a:lstStyle/>
          <a:p>
            <a:endParaRPr/>
          </a:p>
        </p:txBody>
      </p:sp>
      <p:sp>
        <p:nvSpPr>
          <p:cNvPr id="4" name="object 4"/>
          <p:cNvSpPr/>
          <p:nvPr/>
        </p:nvSpPr>
        <p:spPr>
          <a:xfrm>
            <a:off x="336054" y="110744"/>
            <a:ext cx="8608695" cy="492759"/>
          </a:xfrm>
          <a:custGeom>
            <a:avLst/>
            <a:gdLst/>
            <a:ahLst/>
            <a:cxnLst/>
            <a:rect l="l" t="t" r="r" b="b"/>
            <a:pathLst>
              <a:path w="8608695" h="492759">
                <a:moveTo>
                  <a:pt x="0" y="82041"/>
                </a:moveTo>
                <a:lnTo>
                  <a:pt x="6450" y="50095"/>
                </a:lnTo>
                <a:lnTo>
                  <a:pt x="24041" y="24018"/>
                </a:lnTo>
                <a:lnTo>
                  <a:pt x="50127" y="6443"/>
                </a:lnTo>
                <a:lnTo>
                  <a:pt x="82067" y="0"/>
                </a:lnTo>
                <a:lnTo>
                  <a:pt x="8526640" y="0"/>
                </a:lnTo>
                <a:lnTo>
                  <a:pt x="8558533" y="6443"/>
                </a:lnTo>
                <a:lnTo>
                  <a:pt x="8584615" y="24018"/>
                </a:lnTo>
                <a:lnTo>
                  <a:pt x="8602221" y="50095"/>
                </a:lnTo>
                <a:lnTo>
                  <a:pt x="8608682" y="82041"/>
                </a:lnTo>
                <a:lnTo>
                  <a:pt x="8608682" y="410336"/>
                </a:lnTo>
                <a:lnTo>
                  <a:pt x="8602221" y="442283"/>
                </a:lnTo>
                <a:lnTo>
                  <a:pt x="8584615" y="468360"/>
                </a:lnTo>
                <a:lnTo>
                  <a:pt x="8558533" y="485935"/>
                </a:lnTo>
                <a:lnTo>
                  <a:pt x="8526640" y="492378"/>
                </a:lnTo>
                <a:lnTo>
                  <a:pt x="82067" y="492378"/>
                </a:lnTo>
                <a:lnTo>
                  <a:pt x="50127" y="485935"/>
                </a:lnTo>
                <a:lnTo>
                  <a:pt x="24041" y="468360"/>
                </a:lnTo>
                <a:lnTo>
                  <a:pt x="6450" y="442283"/>
                </a:lnTo>
                <a:lnTo>
                  <a:pt x="0" y="410336"/>
                </a:lnTo>
                <a:lnTo>
                  <a:pt x="0" y="82041"/>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439013" y="129667"/>
            <a:ext cx="8298815" cy="452120"/>
          </a:xfrm>
          <a:prstGeom prst="rect">
            <a:avLst/>
          </a:prstGeom>
        </p:spPr>
        <p:txBody>
          <a:bodyPr vert="horz" wrap="square" lIns="0" tIns="12065" rIns="0" bIns="0" rtlCol="0">
            <a:spAutoFit/>
          </a:bodyPr>
          <a:lstStyle/>
          <a:p>
            <a:pPr marL="12700">
              <a:lnSpc>
                <a:spcPct val="100000"/>
              </a:lnSpc>
              <a:spcBef>
                <a:spcPts val="95"/>
              </a:spcBef>
            </a:pPr>
            <a:r>
              <a:rPr sz="2800" spc="-10">
                <a:solidFill>
                  <a:srgbClr val="FF0000"/>
                </a:solidFill>
              </a:rPr>
              <a:t>2.a. </a:t>
            </a:r>
            <a:r>
              <a:rPr sz="2800" spc="-5">
                <a:solidFill>
                  <a:srgbClr val="FF0000"/>
                </a:solidFill>
              </a:rPr>
              <a:t>Nhóm </a:t>
            </a:r>
            <a:r>
              <a:rPr sz="2800" spc="-10">
                <a:solidFill>
                  <a:srgbClr val="FF0000"/>
                </a:solidFill>
              </a:rPr>
              <a:t>chỉ </a:t>
            </a:r>
            <a:r>
              <a:rPr sz="2800" spc="-5">
                <a:solidFill>
                  <a:srgbClr val="FF0000"/>
                </a:solidFill>
              </a:rPr>
              <a:t>báo </a:t>
            </a:r>
            <a:r>
              <a:rPr sz="2800" spc="-10">
                <a:solidFill>
                  <a:srgbClr val="FF0000"/>
                </a:solidFill>
              </a:rPr>
              <a:t>“Nhận </a:t>
            </a:r>
            <a:r>
              <a:rPr sz="2800" spc="-5">
                <a:solidFill>
                  <a:srgbClr val="FF0000"/>
                </a:solidFill>
              </a:rPr>
              <a:t>thức </a:t>
            </a:r>
            <a:r>
              <a:rPr sz="2800" spc="-10">
                <a:solidFill>
                  <a:srgbClr val="FF0000"/>
                </a:solidFill>
              </a:rPr>
              <a:t>hóa học” </a:t>
            </a:r>
            <a:r>
              <a:rPr sz="2800" spc="-5">
                <a:solidFill>
                  <a:srgbClr val="FF0000"/>
                </a:solidFill>
              </a:rPr>
              <a:t>(8</a:t>
            </a:r>
            <a:r>
              <a:rPr sz="2800" spc="155">
                <a:solidFill>
                  <a:srgbClr val="FF0000"/>
                </a:solidFill>
              </a:rPr>
              <a:t> </a:t>
            </a:r>
            <a:r>
              <a:rPr sz="2800" spc="-5">
                <a:solidFill>
                  <a:srgbClr val="FF0000"/>
                </a:solidFill>
              </a:rPr>
              <a:t>CB)</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184731934"/>
              </p:ext>
            </p:extLst>
          </p:nvPr>
        </p:nvGraphicFramePr>
        <p:xfrm>
          <a:off x="44448" y="751712"/>
          <a:ext cx="9023352" cy="4365746"/>
        </p:xfrm>
        <a:graphic>
          <a:graphicData uri="http://schemas.openxmlformats.org/drawingml/2006/table">
            <a:tbl>
              <a:tblPr firstRow="1" bandRow="1">
                <a:tableStyleId>{2D5ABB26-0587-4C30-8999-92F81FD0307C}</a:tableStyleId>
              </a:tblPr>
              <a:tblGrid>
                <a:gridCol w="1117425">
                  <a:extLst>
                    <a:ext uri="{9D8B030D-6E8A-4147-A177-3AD203B41FA5}">
                      <a16:colId xmlns:a16="http://schemas.microsoft.com/office/drawing/2014/main" val="20000"/>
                    </a:ext>
                  </a:extLst>
                </a:gridCol>
                <a:gridCol w="6123217">
                  <a:extLst>
                    <a:ext uri="{9D8B030D-6E8A-4147-A177-3AD203B41FA5}">
                      <a16:colId xmlns:a16="http://schemas.microsoft.com/office/drawing/2014/main" val="20001"/>
                    </a:ext>
                  </a:extLst>
                </a:gridCol>
                <a:gridCol w="792110">
                  <a:extLst>
                    <a:ext uri="{9D8B030D-6E8A-4147-A177-3AD203B41FA5}">
                      <a16:colId xmlns:a16="http://schemas.microsoft.com/office/drawing/2014/main" val="20002"/>
                    </a:ext>
                  </a:extLst>
                </a:gridCol>
                <a:gridCol w="990600">
                  <a:extLst>
                    <a:ext uri="{9D8B030D-6E8A-4147-A177-3AD203B41FA5}">
                      <a16:colId xmlns:a16="http://schemas.microsoft.com/office/drawing/2014/main" val="3302553551"/>
                    </a:ext>
                  </a:extLst>
                </a:gridCol>
              </a:tblGrid>
              <a:tr h="828421">
                <a:tc rowSpan="5">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000" i="1" spc="-5">
                        <a:solidFill>
                          <a:srgbClr val="0000FF"/>
                        </a:solidFill>
                        <a:latin typeface="Times New Roman" panose="02020603050405020304" pitchFamily="18" charset="0"/>
                        <a:ea typeface="+mn-ea"/>
                        <a:cs typeface="Times New Roman" panose="02020603050405020304" pitchFamily="18" charset="0"/>
                      </a:endParaRPr>
                    </a:p>
                    <a:p>
                      <a:pPr algn="ctr">
                        <a:lnSpc>
                          <a:spcPct val="100000"/>
                        </a:lnSpc>
                        <a:spcBef>
                          <a:spcPts val="1765"/>
                        </a:spcBef>
                      </a:pPr>
                      <a:r>
                        <a:rPr sz="2000" b="1">
                          <a:latin typeface="Times New Roman" panose="02020603050405020304" pitchFamily="18" charset="0"/>
                          <a:cs typeface="Times New Roman" panose="02020603050405020304" pitchFamily="18" charset="0"/>
                        </a:rPr>
                        <a:t>NL:</a:t>
                      </a:r>
                      <a:endParaRPr sz="2000">
                        <a:latin typeface="Times New Roman" panose="02020603050405020304" pitchFamily="18" charset="0"/>
                        <a:cs typeface="Times New Roman" panose="02020603050405020304" pitchFamily="18" charset="0"/>
                      </a:endParaRPr>
                    </a:p>
                    <a:p>
                      <a:pPr marL="158750" marR="152400" algn="ctr">
                        <a:lnSpc>
                          <a:spcPct val="100000"/>
                        </a:lnSpc>
                      </a:pPr>
                      <a:r>
                        <a:rPr sz="2000" b="1" spc="-5">
                          <a:latin typeface="Times New Roman" panose="02020603050405020304" pitchFamily="18" charset="0"/>
                          <a:cs typeface="Times New Roman" panose="02020603050405020304" pitchFamily="18" charset="0"/>
                        </a:rPr>
                        <a:t>“Nhận  </a:t>
                      </a:r>
                      <a:r>
                        <a:rPr sz="2000" b="1">
                          <a:latin typeface="Times New Roman" panose="02020603050405020304" pitchFamily="18" charset="0"/>
                          <a:cs typeface="Times New Roman" panose="02020603050405020304" pitchFamily="18" charset="0"/>
                        </a:rPr>
                        <a:t>thức  </a:t>
                      </a:r>
                      <a:r>
                        <a:rPr sz="2000" b="1" spc="-5">
                          <a:latin typeface="Times New Roman" panose="02020603050405020304" pitchFamily="18" charset="0"/>
                          <a:cs typeface="Times New Roman" panose="02020603050405020304" pitchFamily="18" charset="0"/>
                        </a:rPr>
                        <a:t>hóa  học”</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0"/>
                        </a:spcBef>
                      </a:pPr>
                      <a:endParaRPr sz="2000">
                        <a:latin typeface="Times New Roman" panose="02020603050405020304" pitchFamily="18" charset="0"/>
                        <a:cs typeface="Times New Roman" panose="02020603050405020304" pitchFamily="18" charset="0"/>
                      </a:endParaRPr>
                    </a:p>
                    <a:p>
                      <a:pPr algn="ctr">
                        <a:lnSpc>
                          <a:spcPct val="100000"/>
                        </a:lnSpc>
                        <a:spcBef>
                          <a:spcPts val="5"/>
                        </a:spcBef>
                      </a:pPr>
                      <a:r>
                        <a:rPr sz="2000" b="1" spc="-5">
                          <a:latin typeface="Times New Roman" panose="02020603050405020304" pitchFamily="18" charset="0"/>
                          <a:cs typeface="Times New Roman" panose="02020603050405020304" pitchFamily="18" charset="0"/>
                        </a:rPr>
                        <a:t>CÁC CHỈ BÁO </a:t>
                      </a:r>
                      <a:r>
                        <a:rPr sz="2000" b="1">
                          <a:latin typeface="Times New Roman" panose="02020603050405020304" pitchFamily="18" charset="0"/>
                          <a:cs typeface="Times New Roman" panose="02020603050405020304" pitchFamily="18" charset="0"/>
                        </a:rPr>
                        <a:t>/ </a:t>
                      </a:r>
                      <a:r>
                        <a:rPr sz="2000" b="1" spc="-5">
                          <a:latin typeface="Times New Roman" panose="02020603050405020304" pitchFamily="18" charset="0"/>
                          <a:cs typeface="Times New Roman" panose="02020603050405020304" pitchFamily="18" charset="0"/>
                        </a:rPr>
                        <a:t>BIỂU</a:t>
                      </a:r>
                      <a:r>
                        <a:rPr sz="2000" b="1" spc="-15">
                          <a:latin typeface="Times New Roman" panose="02020603050405020304" pitchFamily="18" charset="0"/>
                          <a:cs typeface="Times New Roman" panose="02020603050405020304" pitchFamily="18" charset="0"/>
                        </a:rPr>
                        <a:t> </a:t>
                      </a:r>
                      <a:r>
                        <a:rPr sz="2000" b="1" spc="-5">
                          <a:latin typeface="Times New Roman" panose="02020603050405020304" pitchFamily="18" charset="0"/>
                          <a:cs typeface="Times New Roman" panose="02020603050405020304" pitchFamily="18" charset="0"/>
                        </a:rPr>
                        <a:t>HIỆN</a:t>
                      </a:r>
                      <a:endParaRPr sz="2000">
                        <a:latin typeface="Times New Roman" panose="02020603050405020304" pitchFamily="18" charset="0"/>
                        <a:cs typeface="Times New Roman" panose="02020603050405020304" pitchFamily="18" charset="0"/>
                      </a:endParaRPr>
                    </a:p>
                  </a:txBody>
                  <a:tcPr marL="0" marR="0" marT="50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a:lnSpc>
                          <a:spcPct val="100000"/>
                        </a:lnSpc>
                        <a:spcBef>
                          <a:spcPts val="40"/>
                        </a:spcBef>
                      </a:pPr>
                      <a:endParaRPr sz="2000">
                        <a:latin typeface="Times New Roman" panose="02020603050405020304" pitchFamily="18" charset="0"/>
                        <a:cs typeface="Times New Roman" panose="02020603050405020304" pitchFamily="18" charset="0"/>
                      </a:endParaRPr>
                    </a:p>
                    <a:p>
                      <a:pPr marL="635" algn="ctr">
                        <a:lnSpc>
                          <a:spcPct val="100000"/>
                        </a:lnSpc>
                        <a:spcBef>
                          <a:spcPts val="5"/>
                        </a:spcBef>
                      </a:pPr>
                      <a:r>
                        <a:rPr sz="2000" b="1" spc="-5">
                          <a:latin typeface="Times New Roman" panose="02020603050405020304" pitchFamily="18" charset="0"/>
                          <a:cs typeface="Times New Roman" panose="02020603050405020304" pitchFamily="18" charset="0"/>
                        </a:rPr>
                        <a:t>MÃ</a:t>
                      </a:r>
                      <a:r>
                        <a:rPr sz="2000" b="1" spc="-25">
                          <a:latin typeface="Times New Roman" panose="02020603050405020304" pitchFamily="18" charset="0"/>
                          <a:cs typeface="Times New Roman" panose="02020603050405020304" pitchFamily="18" charset="0"/>
                        </a:rPr>
                        <a:t> </a:t>
                      </a:r>
                      <a:endParaRPr lang="en-US" sz="2000" b="1" spc="-25">
                        <a:latin typeface="Times New Roman" panose="02020603050405020304" pitchFamily="18" charset="0"/>
                        <a:cs typeface="Times New Roman" panose="02020603050405020304" pitchFamily="18" charset="0"/>
                      </a:endParaRPr>
                    </a:p>
                    <a:p>
                      <a:pPr marL="635" algn="ctr">
                        <a:lnSpc>
                          <a:spcPct val="100000"/>
                        </a:lnSpc>
                        <a:spcBef>
                          <a:spcPts val="5"/>
                        </a:spcBef>
                      </a:pPr>
                      <a:r>
                        <a:rPr sz="2000" b="1">
                          <a:latin typeface="Times New Roman" panose="02020603050405020304" pitchFamily="18" charset="0"/>
                          <a:cs typeface="Times New Roman" panose="02020603050405020304" pitchFamily="18" charset="0"/>
                        </a:rPr>
                        <a:t>HÓA</a:t>
                      </a:r>
                      <a:endParaRPr sz="2000">
                        <a:latin typeface="Times New Roman" panose="02020603050405020304" pitchFamily="18" charset="0"/>
                        <a:cs typeface="Times New Roman" panose="02020603050405020304" pitchFamily="18" charset="0"/>
                      </a:endParaRPr>
                    </a:p>
                  </a:txBody>
                  <a:tcPr marL="0" marR="0" marT="508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635" algn="ctr">
                        <a:lnSpc>
                          <a:spcPct val="100000"/>
                        </a:lnSpc>
                        <a:spcBef>
                          <a:spcPts val="5"/>
                        </a:spcBef>
                      </a:pPr>
                      <a:r>
                        <a:rPr lang="vi-VN" sz="1800" b="1">
                          <a:latin typeface="Times New Roman" panose="02020603050405020304" pitchFamily="18" charset="0"/>
                          <a:cs typeface="Times New Roman" panose="02020603050405020304" pitchFamily="18" charset="0"/>
                        </a:rPr>
                        <a:t>CẤP ĐỘ TƯ DUY</a:t>
                      </a:r>
                    </a:p>
                  </a:txBody>
                  <a:tcPr marL="0" marR="0" marT="5080" marB="0" anchor="ctr">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938783">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78765">
                        <a:lnSpc>
                          <a:spcPct val="100000"/>
                        </a:lnSpc>
                        <a:spcBef>
                          <a:spcPts val="1530"/>
                        </a:spcBef>
                      </a:pPr>
                      <a:r>
                        <a:rPr sz="2000" b="1">
                          <a:latin typeface="Times New Roman" panose="02020603050405020304" pitchFamily="18" charset="0"/>
                          <a:cs typeface="Times New Roman" panose="02020603050405020304" pitchFamily="18" charset="0"/>
                        </a:rPr>
                        <a:t>Nhận biết và </a:t>
                      </a:r>
                      <a:r>
                        <a:rPr sz="2000" b="1" spc="-5">
                          <a:latin typeface="Times New Roman" panose="02020603050405020304" pitchFamily="18" charset="0"/>
                          <a:cs typeface="Times New Roman" panose="02020603050405020304" pitchFamily="18" charset="0"/>
                        </a:rPr>
                        <a:t>nêu </a:t>
                      </a:r>
                      <a:r>
                        <a:rPr sz="2000" b="1">
                          <a:latin typeface="Times New Roman" panose="02020603050405020304" pitchFamily="18" charset="0"/>
                          <a:cs typeface="Times New Roman" panose="02020603050405020304" pitchFamily="18" charset="0"/>
                        </a:rPr>
                        <a:t>được </a:t>
                      </a:r>
                      <a:r>
                        <a:rPr sz="2000" i="1" spc="-5">
                          <a:solidFill>
                            <a:srgbClr val="0000FF"/>
                          </a:solidFill>
                          <a:latin typeface="Times New Roman" panose="02020603050405020304" pitchFamily="18" charset="0"/>
                          <a:cs typeface="Times New Roman" panose="02020603050405020304" pitchFamily="18" charset="0"/>
                        </a:rPr>
                        <a:t>tên </a:t>
                      </a:r>
                      <a:r>
                        <a:rPr sz="2000" spc="-5">
                          <a:latin typeface="Times New Roman" panose="02020603050405020304" pitchFamily="18" charset="0"/>
                          <a:cs typeface="Times New Roman" panose="02020603050405020304" pitchFamily="18" charset="0"/>
                        </a:rPr>
                        <a:t>các đối tượng, </a:t>
                      </a:r>
                      <a:r>
                        <a:rPr sz="2000" i="1" spc="-5">
                          <a:solidFill>
                            <a:srgbClr val="0000FF"/>
                          </a:solidFill>
                          <a:latin typeface="Times New Roman" panose="02020603050405020304" pitchFamily="18" charset="0"/>
                          <a:ea typeface="+mn-ea"/>
                          <a:cs typeface="Times New Roman" panose="02020603050405020304" pitchFamily="18" charset="0"/>
                        </a:rPr>
                        <a:t>sự kiện</a:t>
                      </a:r>
                      <a:r>
                        <a:rPr sz="2000" spc="-5">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khái</a:t>
                      </a:r>
                      <a:r>
                        <a:rPr sz="2000">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niệm</a:t>
                      </a:r>
                      <a:r>
                        <a:rPr sz="2000">
                          <a:latin typeface="Times New Roman" panose="02020603050405020304" pitchFamily="18" charset="0"/>
                          <a:cs typeface="Times New Roman" panose="02020603050405020304" pitchFamily="18" charset="0"/>
                        </a:rPr>
                        <a:t> hoặc </a:t>
                      </a:r>
                      <a:r>
                        <a:rPr sz="2000" i="1" spc="-5">
                          <a:solidFill>
                            <a:srgbClr val="0000FF"/>
                          </a:solidFill>
                          <a:latin typeface="Times New Roman" panose="02020603050405020304" pitchFamily="18" charset="0"/>
                          <a:ea typeface="+mn-ea"/>
                          <a:cs typeface="Times New Roman" panose="02020603050405020304" pitchFamily="18" charset="0"/>
                        </a:rPr>
                        <a:t>quá trình</a:t>
                      </a:r>
                      <a:r>
                        <a:rPr sz="2000" spc="-5">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hóa</a:t>
                      </a:r>
                      <a:r>
                        <a:rPr sz="2000" spc="-20">
                          <a:latin typeface="Times New Roman" panose="02020603050405020304" pitchFamily="18" charset="0"/>
                          <a:cs typeface="Times New Roman" panose="02020603050405020304" pitchFamily="18" charset="0"/>
                        </a:rPr>
                        <a:t> </a:t>
                      </a:r>
                      <a:r>
                        <a:rPr sz="2000" spc="-5">
                          <a:latin typeface="Times New Roman" panose="02020603050405020304" pitchFamily="18" charset="0"/>
                          <a:cs typeface="Times New Roman" panose="02020603050405020304" pitchFamily="18" charset="0"/>
                        </a:rPr>
                        <a:t>học.</a:t>
                      </a:r>
                      <a:endParaRPr sz="2000">
                        <a:latin typeface="Times New Roman" panose="02020603050405020304" pitchFamily="18" charset="0"/>
                        <a:cs typeface="Times New Roman" panose="02020603050405020304" pitchFamily="18" charset="0"/>
                      </a:endParaRPr>
                    </a:p>
                  </a:txBody>
                  <a:tcPr marL="0" marR="0" marT="19431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20"/>
                        </a:spcBef>
                      </a:pPr>
                      <a:endParaRPr sz="2400">
                        <a:latin typeface="Times New Roman" panose="02020603050405020304" pitchFamily="18" charset="0"/>
                        <a:cs typeface="Times New Roman" panose="02020603050405020304" pitchFamily="18" charset="0"/>
                      </a:endParaRPr>
                    </a:p>
                    <a:p>
                      <a:pPr marL="1270" algn="ctr">
                        <a:lnSpc>
                          <a:spcPct val="100000"/>
                        </a:lnSpc>
                      </a:pPr>
                      <a:r>
                        <a:rPr sz="2000" b="1">
                          <a:latin typeface="Times New Roman" panose="02020603050405020304" pitchFamily="18" charset="0"/>
                          <a:cs typeface="Times New Roman" panose="02020603050405020304" pitchFamily="18" charset="0"/>
                        </a:rPr>
                        <a:t>HH.1.1</a:t>
                      </a:r>
                      <a:endParaRPr sz="2000">
                        <a:latin typeface="Times New Roman" panose="02020603050405020304" pitchFamily="18" charset="0"/>
                        <a:cs typeface="Times New Roman" panose="02020603050405020304" pitchFamily="18" charset="0"/>
                      </a:endParaRPr>
                    </a:p>
                  </a:txBody>
                  <a:tcPr marL="0" marR="0" marT="254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Biết</a:t>
                      </a:r>
                      <a:endParaRPr sz="2000" b="1">
                        <a:solidFill>
                          <a:srgbClr val="FF0000"/>
                        </a:solidFill>
                        <a:latin typeface="Times New Roman" panose="02020603050405020304" pitchFamily="18" charset="0"/>
                        <a:cs typeface="Times New Roman" panose="02020603050405020304" pitchFamily="18" charset="0"/>
                      </a:endParaRPr>
                    </a:p>
                  </a:txBody>
                  <a:tcPr marL="0" marR="0" marT="2540" marB="0" anchor="ctr">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938657">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65100">
                        <a:lnSpc>
                          <a:spcPct val="100000"/>
                        </a:lnSpc>
                        <a:spcBef>
                          <a:spcPts val="1530"/>
                        </a:spcBef>
                      </a:pPr>
                      <a:r>
                        <a:rPr sz="2000" b="1" spc="-5">
                          <a:latin typeface="Times New Roman" panose="02020603050405020304" pitchFamily="18" charset="0"/>
                          <a:cs typeface="Times New Roman" panose="02020603050405020304" pitchFamily="18" charset="0"/>
                        </a:rPr>
                        <a:t>Trình </a:t>
                      </a:r>
                      <a:r>
                        <a:rPr sz="2000" b="1">
                          <a:latin typeface="Times New Roman" panose="02020603050405020304" pitchFamily="18" charset="0"/>
                          <a:cs typeface="Times New Roman" panose="02020603050405020304" pitchFamily="18" charset="0"/>
                        </a:rPr>
                        <a:t>bày được </a:t>
                      </a:r>
                      <a:r>
                        <a:rPr sz="2000" i="1" spc="-5">
                          <a:solidFill>
                            <a:srgbClr val="0000FF"/>
                          </a:solidFill>
                          <a:latin typeface="Times New Roman" panose="02020603050405020304" pitchFamily="18" charset="0"/>
                          <a:ea typeface="+mn-ea"/>
                          <a:cs typeface="Times New Roman" panose="02020603050405020304" pitchFamily="18" charset="0"/>
                        </a:rPr>
                        <a:t>các</a:t>
                      </a:r>
                      <a:r>
                        <a:rPr sz="2000" spc="-5">
                          <a:latin typeface="Times New Roman" panose="02020603050405020304" pitchFamily="18" charset="0"/>
                          <a:cs typeface="Times New Roman" panose="02020603050405020304" pitchFamily="18" charset="0"/>
                        </a:rPr>
                        <a:t> sự kiện, </a:t>
                      </a:r>
                      <a:r>
                        <a:rPr sz="2000" i="1" spc="-5">
                          <a:solidFill>
                            <a:srgbClr val="0000FF"/>
                          </a:solidFill>
                          <a:latin typeface="Times New Roman" panose="02020603050405020304" pitchFamily="18" charset="0"/>
                          <a:ea typeface="+mn-ea"/>
                          <a:cs typeface="Times New Roman" panose="02020603050405020304" pitchFamily="18" charset="0"/>
                        </a:rPr>
                        <a:t>đặc điểm</a:t>
                      </a:r>
                      <a:r>
                        <a:rPr sz="2000" spc="-5">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vai trò </a:t>
                      </a:r>
                      <a:r>
                        <a:rPr sz="2000" spc="-5">
                          <a:latin typeface="Times New Roman" panose="02020603050405020304" pitchFamily="18" charset="0"/>
                          <a:cs typeface="Times New Roman" panose="02020603050405020304" pitchFamily="18" charset="0"/>
                        </a:rPr>
                        <a:t>của các đối  tượng, </a:t>
                      </a:r>
                      <a:r>
                        <a:rPr sz="2000" i="1" spc="-5">
                          <a:solidFill>
                            <a:srgbClr val="0000FF"/>
                          </a:solidFill>
                          <a:latin typeface="Times New Roman" panose="02020603050405020304" pitchFamily="18" charset="0"/>
                          <a:ea typeface="+mn-ea"/>
                          <a:cs typeface="Times New Roman" panose="02020603050405020304" pitchFamily="18" charset="0"/>
                        </a:rPr>
                        <a:t>khái niệm hoặc quá trình hóa học</a:t>
                      </a:r>
                      <a:r>
                        <a:rPr sz="2000" spc="-5">
                          <a:latin typeface="Times New Roman" panose="02020603050405020304" pitchFamily="18" charset="0"/>
                          <a:cs typeface="Times New Roman" panose="02020603050405020304" pitchFamily="18" charset="0"/>
                        </a:rPr>
                        <a:t>.</a:t>
                      </a:r>
                      <a:endParaRPr sz="2000">
                        <a:latin typeface="Times New Roman" panose="02020603050405020304" pitchFamily="18" charset="0"/>
                        <a:cs typeface="Times New Roman" panose="02020603050405020304" pitchFamily="18" charset="0"/>
                      </a:endParaRPr>
                    </a:p>
                  </a:txBody>
                  <a:tcPr marL="0" marR="0" marT="19431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spcBef>
                          <a:spcPts val="20"/>
                        </a:spcBef>
                      </a:pPr>
                      <a:endParaRPr sz="2400">
                        <a:latin typeface="Times New Roman" panose="02020603050405020304" pitchFamily="18" charset="0"/>
                        <a:cs typeface="Times New Roman" panose="02020603050405020304" pitchFamily="18" charset="0"/>
                      </a:endParaRPr>
                    </a:p>
                    <a:p>
                      <a:pPr marL="1270" algn="ctr">
                        <a:lnSpc>
                          <a:spcPct val="100000"/>
                        </a:lnSpc>
                      </a:pPr>
                      <a:r>
                        <a:rPr sz="2000" b="1">
                          <a:latin typeface="Times New Roman" panose="02020603050405020304" pitchFamily="18" charset="0"/>
                          <a:cs typeface="Times New Roman" panose="02020603050405020304" pitchFamily="18" charset="0"/>
                        </a:rPr>
                        <a:t>HH.1.2</a:t>
                      </a:r>
                      <a:endParaRPr sz="2000">
                        <a:latin typeface="Times New Roman" panose="02020603050405020304" pitchFamily="18" charset="0"/>
                        <a:cs typeface="Times New Roman" panose="02020603050405020304" pitchFamily="18" charset="0"/>
                      </a:endParaRPr>
                    </a:p>
                  </a:txBody>
                  <a:tcPr marL="0" marR="0" marT="254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Biết/</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Hiểu</a:t>
                      </a:r>
                      <a:endParaRPr sz="2000">
                        <a:latin typeface="Times New Roman" panose="02020603050405020304" pitchFamily="18" charset="0"/>
                        <a:cs typeface="Times New Roman" panose="02020603050405020304" pitchFamily="18" charset="0"/>
                      </a:endParaRPr>
                    </a:p>
                  </a:txBody>
                  <a:tcPr marL="0" marR="0" marT="254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tcPr>
                </a:tc>
                <a:extLst>
                  <a:ext uri="{0D108BD9-81ED-4DB2-BD59-A6C34878D82A}">
                    <a16:rowId xmlns:a16="http://schemas.microsoft.com/office/drawing/2014/main" val="10002"/>
                  </a:ext>
                </a:extLst>
              </a:tr>
              <a:tr h="784428">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465455">
                        <a:lnSpc>
                          <a:spcPct val="100000"/>
                        </a:lnSpc>
                        <a:spcBef>
                          <a:spcPts val="925"/>
                        </a:spcBef>
                      </a:pPr>
                      <a:r>
                        <a:rPr sz="2000" b="1" spc="-5">
                          <a:latin typeface="Times New Roman" panose="02020603050405020304" pitchFamily="18" charset="0"/>
                          <a:cs typeface="Times New Roman" panose="02020603050405020304" pitchFamily="18" charset="0"/>
                        </a:rPr>
                        <a:t>Mô </a:t>
                      </a:r>
                      <a:r>
                        <a:rPr sz="2000" b="1">
                          <a:latin typeface="Times New Roman" panose="02020603050405020304" pitchFamily="18" charset="0"/>
                          <a:cs typeface="Times New Roman" panose="02020603050405020304" pitchFamily="18" charset="0"/>
                        </a:rPr>
                        <a:t>tả được </a:t>
                      </a:r>
                      <a:r>
                        <a:rPr sz="2000">
                          <a:latin typeface="Times New Roman" panose="02020603050405020304" pitchFamily="18" charset="0"/>
                          <a:cs typeface="Times New Roman" panose="02020603050405020304" pitchFamily="18" charset="0"/>
                        </a:rPr>
                        <a:t>bằng hình </a:t>
                      </a:r>
                      <a:r>
                        <a:rPr sz="2000" spc="-5">
                          <a:latin typeface="Times New Roman" panose="02020603050405020304" pitchFamily="18" charset="0"/>
                          <a:cs typeface="Times New Roman" panose="02020603050405020304" pitchFamily="18" charset="0"/>
                        </a:rPr>
                        <a:t>thức </a:t>
                      </a:r>
                      <a:r>
                        <a:rPr sz="2000" i="1" spc="-5">
                          <a:solidFill>
                            <a:srgbClr val="0000FF"/>
                          </a:solidFill>
                          <a:latin typeface="Times New Roman" panose="02020603050405020304" pitchFamily="18" charset="0"/>
                          <a:ea typeface="+mn-ea"/>
                          <a:cs typeface="Times New Roman" panose="02020603050405020304" pitchFamily="18" charset="0"/>
                        </a:rPr>
                        <a:t>nói</a:t>
                      </a:r>
                      <a:r>
                        <a:rPr sz="2000" spc="-5">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viết</a:t>
                      </a:r>
                      <a:r>
                        <a:rPr sz="2000" spc="-5">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công thức</a:t>
                      </a:r>
                      <a:r>
                        <a:rPr sz="2000" spc="-5">
                          <a:latin typeface="Times New Roman" panose="02020603050405020304" pitchFamily="18" charset="0"/>
                          <a:cs typeface="Times New Roman" panose="02020603050405020304" pitchFamily="18" charset="0"/>
                        </a:rPr>
                        <a:t>, </a:t>
                      </a:r>
                      <a:r>
                        <a:rPr sz="2000" i="1" spc="-5">
                          <a:solidFill>
                            <a:srgbClr val="0000FF"/>
                          </a:solidFill>
                          <a:latin typeface="Times New Roman" panose="02020603050405020304" pitchFamily="18" charset="0"/>
                          <a:ea typeface="+mn-ea"/>
                          <a:cs typeface="Times New Roman" panose="02020603050405020304" pitchFamily="18" charset="0"/>
                        </a:rPr>
                        <a:t>sơ đồ,  biểu đồ, bảng</a:t>
                      </a:r>
                      <a:r>
                        <a:rPr sz="2000">
                          <a:latin typeface="Times New Roman" panose="02020603050405020304" pitchFamily="18" charset="0"/>
                          <a:cs typeface="Times New Roman" panose="02020603050405020304" pitchFamily="18" charset="0"/>
                        </a:rPr>
                        <a:t>.</a:t>
                      </a:r>
                    </a:p>
                  </a:txBody>
                  <a:tcPr marL="0" marR="0" marT="11747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50"/>
                        </a:spcBef>
                      </a:pPr>
                      <a:endParaRPr sz="1800">
                        <a:latin typeface="Times New Roman" panose="02020603050405020304" pitchFamily="18" charset="0"/>
                        <a:cs typeface="Times New Roman" panose="02020603050405020304" pitchFamily="18" charset="0"/>
                      </a:endParaRPr>
                    </a:p>
                    <a:p>
                      <a:pPr marL="1270" algn="ctr">
                        <a:lnSpc>
                          <a:spcPct val="100000"/>
                        </a:lnSpc>
                      </a:pPr>
                      <a:r>
                        <a:rPr sz="2000" b="1">
                          <a:latin typeface="Times New Roman" panose="02020603050405020304" pitchFamily="18" charset="0"/>
                          <a:cs typeface="Times New Roman" panose="02020603050405020304" pitchFamily="18" charset="0"/>
                        </a:rPr>
                        <a:t>HH.1.3</a:t>
                      </a:r>
                      <a:endParaRPr sz="2000">
                        <a:latin typeface="Times New Roman" panose="02020603050405020304" pitchFamily="18" charset="0"/>
                        <a:cs typeface="Times New Roman" panose="02020603050405020304" pitchFamily="18" charset="0"/>
                      </a:endParaRPr>
                    </a:p>
                  </a:txBody>
                  <a:tcPr marL="0" marR="0" marT="635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2000" b="1">
                          <a:solidFill>
                            <a:srgbClr val="FF0000"/>
                          </a:solidFill>
                          <a:latin typeface="Times New Roman" panose="02020603050405020304" pitchFamily="18" charset="0"/>
                          <a:cs typeface="Times New Roman" panose="02020603050405020304" pitchFamily="18" charset="0"/>
                        </a:rPr>
                        <a:t>Hiểu</a:t>
                      </a:r>
                      <a:endParaRPr lang="en-US" sz="2000">
                        <a:latin typeface="Times New Roman" panose="02020603050405020304" pitchFamily="18" charset="0"/>
                        <a:cs typeface="Times New Roman" panose="02020603050405020304" pitchFamily="18" charset="0"/>
                      </a:endParaRPr>
                    </a:p>
                    <a:p>
                      <a:pPr marL="1270" algn="ctr">
                        <a:lnSpc>
                          <a:spcPct val="100000"/>
                        </a:lnSpc>
                      </a:pPr>
                      <a:endParaRPr sz="2000">
                        <a:latin typeface="Times New Roman" panose="02020603050405020304" pitchFamily="18" charset="0"/>
                        <a:cs typeface="Times New Roman" panose="02020603050405020304" pitchFamily="18" charset="0"/>
                      </a:endParaRPr>
                    </a:p>
                  </a:txBody>
                  <a:tcPr marL="0" marR="0" marT="6350" marB="0" anchor="ctr">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3"/>
                  </a:ext>
                </a:extLst>
              </a:tr>
              <a:tr h="784398">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a:lnSpc>
                          <a:spcPct val="100000"/>
                        </a:lnSpc>
                        <a:spcBef>
                          <a:spcPts val="925"/>
                        </a:spcBef>
                      </a:pPr>
                      <a:r>
                        <a:rPr sz="2000" b="1" spc="-5">
                          <a:latin typeface="Times New Roman" panose="02020603050405020304" pitchFamily="18" charset="0"/>
                          <a:cs typeface="Times New Roman" panose="02020603050405020304" pitchFamily="18" charset="0"/>
                        </a:rPr>
                        <a:t>So </a:t>
                      </a:r>
                      <a:r>
                        <a:rPr sz="2000" b="1">
                          <a:latin typeface="Times New Roman" panose="02020603050405020304" pitchFamily="18" charset="0"/>
                          <a:cs typeface="Times New Roman" panose="02020603050405020304" pitchFamily="18" charset="0"/>
                        </a:rPr>
                        <a:t>sánh, </a:t>
                      </a:r>
                      <a:r>
                        <a:rPr sz="2000" b="1" spc="-5">
                          <a:latin typeface="Times New Roman" panose="02020603050405020304" pitchFamily="18" charset="0"/>
                          <a:cs typeface="Times New Roman" panose="02020603050405020304" pitchFamily="18" charset="0"/>
                        </a:rPr>
                        <a:t>phân loại, </a:t>
                      </a:r>
                      <a:r>
                        <a:rPr sz="2000" b="1">
                          <a:latin typeface="Times New Roman" panose="02020603050405020304" pitchFamily="18" charset="0"/>
                          <a:cs typeface="Times New Roman" panose="02020603050405020304" pitchFamily="18" charset="0"/>
                        </a:rPr>
                        <a:t>lựa </a:t>
                      </a:r>
                      <a:r>
                        <a:rPr sz="2000" b="1" spc="-5">
                          <a:latin typeface="Times New Roman" panose="02020603050405020304" pitchFamily="18" charset="0"/>
                          <a:cs typeface="Times New Roman" panose="02020603050405020304" pitchFamily="18" charset="0"/>
                        </a:rPr>
                        <a:t>chọn </a:t>
                      </a:r>
                      <a:r>
                        <a:rPr sz="2000" spc="-5">
                          <a:latin typeface="Times New Roman" panose="02020603050405020304" pitchFamily="18" charset="0"/>
                          <a:cs typeface="Times New Roman" panose="02020603050405020304" pitchFamily="18" charset="0"/>
                        </a:rPr>
                        <a:t>các đối tượng, </a:t>
                      </a:r>
                      <a:r>
                        <a:rPr sz="2000" i="1" spc="-5">
                          <a:solidFill>
                            <a:srgbClr val="0000FF"/>
                          </a:solidFill>
                          <a:latin typeface="Times New Roman" panose="02020603050405020304" pitchFamily="18" charset="0"/>
                          <a:ea typeface="+mn-ea"/>
                          <a:cs typeface="Times New Roman" panose="02020603050405020304" pitchFamily="18" charset="0"/>
                        </a:rPr>
                        <a:t>khái niệm</a:t>
                      </a:r>
                    </a:p>
                    <a:p>
                      <a:pPr marL="91440">
                        <a:lnSpc>
                          <a:spcPct val="100000"/>
                        </a:lnSpc>
                      </a:pPr>
                      <a:r>
                        <a:rPr sz="2000">
                          <a:latin typeface="Times New Roman" panose="02020603050405020304" pitchFamily="18" charset="0"/>
                          <a:cs typeface="Times New Roman" panose="02020603050405020304" pitchFamily="18" charset="0"/>
                        </a:rPr>
                        <a:t>hoặc </a:t>
                      </a:r>
                      <a:r>
                        <a:rPr sz="2000" i="1" spc="-5">
                          <a:solidFill>
                            <a:srgbClr val="0000FF"/>
                          </a:solidFill>
                          <a:latin typeface="Times New Roman" panose="02020603050405020304" pitchFamily="18" charset="0"/>
                          <a:ea typeface="+mn-ea"/>
                          <a:cs typeface="Times New Roman" panose="02020603050405020304" pitchFamily="18" charset="0"/>
                        </a:rPr>
                        <a:t>quá trình hóa học theo logic nhất định</a:t>
                      </a:r>
                      <a:r>
                        <a:rPr sz="2000" spc="-5">
                          <a:latin typeface="Times New Roman" panose="02020603050405020304" pitchFamily="18" charset="0"/>
                          <a:cs typeface="Times New Roman" panose="02020603050405020304" pitchFamily="18" charset="0"/>
                        </a:rPr>
                        <a:t>.</a:t>
                      </a:r>
                      <a:endParaRPr sz="2000">
                        <a:latin typeface="Times New Roman" panose="02020603050405020304" pitchFamily="18" charset="0"/>
                        <a:cs typeface="Times New Roman" panose="02020603050405020304" pitchFamily="18" charset="0"/>
                      </a:endParaRPr>
                    </a:p>
                  </a:txBody>
                  <a:tcPr marL="0" marR="0" marT="11747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50"/>
                        </a:spcBef>
                      </a:pPr>
                      <a:endParaRPr sz="1800">
                        <a:latin typeface="Times New Roman" panose="02020603050405020304" pitchFamily="18" charset="0"/>
                        <a:cs typeface="Times New Roman" panose="02020603050405020304" pitchFamily="18" charset="0"/>
                      </a:endParaRPr>
                    </a:p>
                    <a:p>
                      <a:pPr marL="1270" algn="ctr">
                        <a:lnSpc>
                          <a:spcPct val="100000"/>
                        </a:lnSpc>
                      </a:pPr>
                      <a:r>
                        <a:rPr sz="2000" b="1">
                          <a:latin typeface="Times New Roman" panose="02020603050405020304" pitchFamily="18" charset="0"/>
                          <a:cs typeface="Times New Roman" panose="02020603050405020304" pitchFamily="18" charset="0"/>
                        </a:rPr>
                        <a:t>HH.1.4</a:t>
                      </a:r>
                      <a:endParaRPr sz="2000">
                        <a:latin typeface="Times New Roman" panose="02020603050405020304" pitchFamily="18" charset="0"/>
                        <a:cs typeface="Times New Roman" panose="02020603050405020304" pitchFamily="18" charset="0"/>
                      </a:endParaRPr>
                    </a:p>
                  </a:txBody>
                  <a:tcPr marL="0" marR="0" marT="635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2000" b="1">
                          <a:solidFill>
                            <a:srgbClr val="FF0000"/>
                          </a:solidFill>
                          <a:latin typeface="Times New Roman" panose="02020603050405020304" pitchFamily="18" charset="0"/>
                          <a:cs typeface="Times New Roman" panose="02020603050405020304" pitchFamily="18" charset="0"/>
                        </a:rPr>
                        <a:t>Hiểu</a:t>
                      </a:r>
                      <a:endParaRPr lang="en-US" sz="2000">
                        <a:latin typeface="Times New Roman" panose="02020603050405020304" pitchFamily="18" charset="0"/>
                        <a:cs typeface="Times New Roman" panose="02020603050405020304" pitchFamily="18" charset="0"/>
                      </a:endParaRPr>
                    </a:p>
                    <a:p>
                      <a:pPr marL="1270" algn="ctr">
                        <a:lnSpc>
                          <a:spcPct val="100000"/>
                        </a:lnSpc>
                      </a:pPr>
                      <a:endParaRPr sz="2000">
                        <a:latin typeface="Times New Roman" panose="02020603050405020304" pitchFamily="18" charset="0"/>
                        <a:cs typeface="Times New Roman" panose="02020603050405020304" pitchFamily="18" charset="0"/>
                      </a:endParaRPr>
                    </a:p>
                  </a:txBody>
                  <a:tcPr marL="0" marR="0" marT="6350" marB="0" anchor="ctr">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solidFill>
                      <a:srgbClr val="CCFF99"/>
                    </a:solidFill>
                  </a:tcPr>
                </a:tc>
                <a:extLst>
                  <a:ext uri="{0D108BD9-81ED-4DB2-BD59-A6C34878D82A}">
                    <a16:rowId xmlns:a16="http://schemas.microsoft.com/office/drawing/2014/main" val="10004"/>
                  </a:ext>
                </a:extLst>
              </a:tr>
            </a:tbl>
          </a:graphicData>
        </a:graphic>
      </p:graphicFrame>
      <p:sp>
        <p:nvSpPr>
          <p:cNvPr id="3" name="object 3"/>
          <p:cNvSpPr/>
          <p:nvPr/>
        </p:nvSpPr>
        <p:spPr>
          <a:xfrm>
            <a:off x="336054" y="110744"/>
            <a:ext cx="8608695" cy="492759"/>
          </a:xfrm>
          <a:custGeom>
            <a:avLst/>
            <a:gdLst/>
            <a:ahLst/>
            <a:cxnLst/>
            <a:rect l="l" t="t" r="r" b="b"/>
            <a:pathLst>
              <a:path w="8608695" h="492759">
                <a:moveTo>
                  <a:pt x="8526640" y="0"/>
                </a:moveTo>
                <a:lnTo>
                  <a:pt x="82067" y="0"/>
                </a:lnTo>
                <a:lnTo>
                  <a:pt x="50127" y="6443"/>
                </a:lnTo>
                <a:lnTo>
                  <a:pt x="24041" y="24018"/>
                </a:lnTo>
                <a:lnTo>
                  <a:pt x="6450" y="50095"/>
                </a:lnTo>
                <a:lnTo>
                  <a:pt x="0" y="82041"/>
                </a:lnTo>
                <a:lnTo>
                  <a:pt x="0" y="410336"/>
                </a:lnTo>
                <a:lnTo>
                  <a:pt x="6450" y="442283"/>
                </a:lnTo>
                <a:lnTo>
                  <a:pt x="24041" y="468360"/>
                </a:lnTo>
                <a:lnTo>
                  <a:pt x="50127" y="485935"/>
                </a:lnTo>
                <a:lnTo>
                  <a:pt x="82067" y="492378"/>
                </a:lnTo>
                <a:lnTo>
                  <a:pt x="8526640" y="492378"/>
                </a:lnTo>
                <a:lnTo>
                  <a:pt x="8558533" y="485935"/>
                </a:lnTo>
                <a:lnTo>
                  <a:pt x="8584615" y="468360"/>
                </a:lnTo>
                <a:lnTo>
                  <a:pt x="8602221" y="442283"/>
                </a:lnTo>
                <a:lnTo>
                  <a:pt x="8608682" y="410336"/>
                </a:lnTo>
                <a:lnTo>
                  <a:pt x="8608682" y="82041"/>
                </a:lnTo>
                <a:lnTo>
                  <a:pt x="8602221" y="50095"/>
                </a:lnTo>
                <a:lnTo>
                  <a:pt x="8584615" y="24018"/>
                </a:lnTo>
                <a:lnTo>
                  <a:pt x="8558533" y="6443"/>
                </a:lnTo>
                <a:lnTo>
                  <a:pt x="8526640" y="0"/>
                </a:lnTo>
                <a:close/>
              </a:path>
            </a:pathLst>
          </a:custGeom>
          <a:solidFill>
            <a:srgbClr val="99FFCC"/>
          </a:solidFill>
        </p:spPr>
        <p:txBody>
          <a:bodyPr wrap="square" lIns="0" tIns="0" rIns="0" bIns="0" rtlCol="0"/>
          <a:lstStyle/>
          <a:p>
            <a:endParaRPr/>
          </a:p>
        </p:txBody>
      </p:sp>
      <p:sp>
        <p:nvSpPr>
          <p:cNvPr id="4" name="object 4"/>
          <p:cNvSpPr/>
          <p:nvPr/>
        </p:nvSpPr>
        <p:spPr>
          <a:xfrm>
            <a:off x="336054" y="110744"/>
            <a:ext cx="8608695" cy="492759"/>
          </a:xfrm>
          <a:custGeom>
            <a:avLst/>
            <a:gdLst/>
            <a:ahLst/>
            <a:cxnLst/>
            <a:rect l="l" t="t" r="r" b="b"/>
            <a:pathLst>
              <a:path w="8608695" h="492759">
                <a:moveTo>
                  <a:pt x="0" y="82041"/>
                </a:moveTo>
                <a:lnTo>
                  <a:pt x="6450" y="50095"/>
                </a:lnTo>
                <a:lnTo>
                  <a:pt x="24041" y="24018"/>
                </a:lnTo>
                <a:lnTo>
                  <a:pt x="50127" y="6443"/>
                </a:lnTo>
                <a:lnTo>
                  <a:pt x="82067" y="0"/>
                </a:lnTo>
                <a:lnTo>
                  <a:pt x="8526640" y="0"/>
                </a:lnTo>
                <a:lnTo>
                  <a:pt x="8558533" y="6443"/>
                </a:lnTo>
                <a:lnTo>
                  <a:pt x="8584615" y="24018"/>
                </a:lnTo>
                <a:lnTo>
                  <a:pt x="8602221" y="50095"/>
                </a:lnTo>
                <a:lnTo>
                  <a:pt x="8608682" y="82041"/>
                </a:lnTo>
                <a:lnTo>
                  <a:pt x="8608682" y="410336"/>
                </a:lnTo>
                <a:lnTo>
                  <a:pt x="8602221" y="442283"/>
                </a:lnTo>
                <a:lnTo>
                  <a:pt x="8584615" y="468360"/>
                </a:lnTo>
                <a:lnTo>
                  <a:pt x="8558533" y="485935"/>
                </a:lnTo>
                <a:lnTo>
                  <a:pt x="8526640" y="492378"/>
                </a:lnTo>
                <a:lnTo>
                  <a:pt x="82067" y="492378"/>
                </a:lnTo>
                <a:lnTo>
                  <a:pt x="50127" y="485935"/>
                </a:lnTo>
                <a:lnTo>
                  <a:pt x="24041" y="468360"/>
                </a:lnTo>
                <a:lnTo>
                  <a:pt x="6450" y="442283"/>
                </a:lnTo>
                <a:lnTo>
                  <a:pt x="0" y="410336"/>
                </a:lnTo>
                <a:lnTo>
                  <a:pt x="0" y="82041"/>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439013" y="129667"/>
            <a:ext cx="8298815" cy="452120"/>
          </a:xfrm>
          <a:prstGeom prst="rect">
            <a:avLst/>
          </a:prstGeom>
        </p:spPr>
        <p:txBody>
          <a:bodyPr vert="horz" wrap="square" lIns="0" tIns="12065" rIns="0" bIns="0" rtlCol="0">
            <a:spAutoFit/>
          </a:bodyPr>
          <a:lstStyle/>
          <a:p>
            <a:pPr marL="12700">
              <a:lnSpc>
                <a:spcPct val="100000"/>
              </a:lnSpc>
              <a:spcBef>
                <a:spcPts val="95"/>
              </a:spcBef>
            </a:pPr>
            <a:r>
              <a:rPr sz="2800" spc="-10">
                <a:solidFill>
                  <a:srgbClr val="FF0000"/>
                </a:solidFill>
              </a:rPr>
              <a:t>2.a. </a:t>
            </a:r>
            <a:r>
              <a:rPr sz="2800" spc="-5">
                <a:solidFill>
                  <a:srgbClr val="FF0000"/>
                </a:solidFill>
              </a:rPr>
              <a:t>Nhóm </a:t>
            </a:r>
            <a:r>
              <a:rPr sz="2800" spc="-10">
                <a:solidFill>
                  <a:srgbClr val="FF0000"/>
                </a:solidFill>
              </a:rPr>
              <a:t>chỉ </a:t>
            </a:r>
            <a:r>
              <a:rPr sz="2800" spc="-5">
                <a:solidFill>
                  <a:srgbClr val="FF0000"/>
                </a:solidFill>
              </a:rPr>
              <a:t>báo </a:t>
            </a:r>
            <a:r>
              <a:rPr sz="2800" spc="-10">
                <a:solidFill>
                  <a:srgbClr val="FF0000"/>
                </a:solidFill>
              </a:rPr>
              <a:t>“Nhận </a:t>
            </a:r>
            <a:r>
              <a:rPr sz="2800" spc="-5">
                <a:solidFill>
                  <a:srgbClr val="FF0000"/>
                </a:solidFill>
              </a:rPr>
              <a:t>thức </a:t>
            </a:r>
            <a:r>
              <a:rPr sz="2800" spc="-10">
                <a:solidFill>
                  <a:srgbClr val="FF0000"/>
                </a:solidFill>
              </a:rPr>
              <a:t>hóa học” </a:t>
            </a:r>
            <a:r>
              <a:rPr sz="2800" spc="-5">
                <a:solidFill>
                  <a:srgbClr val="FF0000"/>
                </a:solidFill>
              </a:rPr>
              <a:t>(8</a:t>
            </a:r>
            <a:r>
              <a:rPr sz="2800" spc="155">
                <a:solidFill>
                  <a:srgbClr val="FF0000"/>
                </a:solidFill>
              </a:rPr>
              <a:t> </a:t>
            </a:r>
            <a:r>
              <a:rPr sz="2800" spc="-5">
                <a:solidFill>
                  <a:srgbClr val="FF0000"/>
                </a:solidFill>
              </a:rPr>
              <a:t>CB)</a:t>
            </a:r>
            <a:endParaRPr sz="2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330052904"/>
              </p:ext>
            </p:extLst>
          </p:nvPr>
        </p:nvGraphicFramePr>
        <p:xfrm>
          <a:off x="173851" y="673624"/>
          <a:ext cx="8839200" cy="4434750"/>
        </p:xfrm>
        <a:graphic>
          <a:graphicData uri="http://schemas.openxmlformats.org/drawingml/2006/table">
            <a:tbl>
              <a:tblPr firstRow="1" bandRow="1">
                <a:tableStyleId>{2D5ABB26-0587-4C30-8999-92F81FD0307C}</a:tableStyleId>
              </a:tblPr>
              <a:tblGrid>
                <a:gridCol w="1066800">
                  <a:extLst>
                    <a:ext uri="{9D8B030D-6E8A-4147-A177-3AD203B41FA5}">
                      <a16:colId xmlns:a16="http://schemas.microsoft.com/office/drawing/2014/main" val="20000"/>
                    </a:ext>
                  </a:extLst>
                </a:gridCol>
                <a:gridCol w="5988340">
                  <a:extLst>
                    <a:ext uri="{9D8B030D-6E8A-4147-A177-3AD203B41FA5}">
                      <a16:colId xmlns:a16="http://schemas.microsoft.com/office/drawing/2014/main" val="20001"/>
                    </a:ext>
                  </a:extLst>
                </a:gridCol>
                <a:gridCol w="1054217">
                  <a:extLst>
                    <a:ext uri="{9D8B030D-6E8A-4147-A177-3AD203B41FA5}">
                      <a16:colId xmlns:a16="http://schemas.microsoft.com/office/drawing/2014/main" val="20002"/>
                    </a:ext>
                  </a:extLst>
                </a:gridCol>
                <a:gridCol w="729843">
                  <a:extLst>
                    <a:ext uri="{9D8B030D-6E8A-4147-A177-3AD203B41FA5}">
                      <a16:colId xmlns:a16="http://schemas.microsoft.com/office/drawing/2014/main" val="4068902237"/>
                    </a:ext>
                  </a:extLst>
                </a:gridCol>
              </a:tblGrid>
              <a:tr h="655446">
                <a:tc rowSpan="5">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5"/>
                        </a:spcBef>
                      </a:pPr>
                      <a:endParaRPr sz="3100">
                        <a:latin typeface="Times New Roman"/>
                        <a:cs typeface="Times New Roman"/>
                      </a:endParaRPr>
                    </a:p>
                    <a:p>
                      <a:pPr algn="ctr">
                        <a:lnSpc>
                          <a:spcPct val="100000"/>
                        </a:lnSpc>
                      </a:pPr>
                      <a:r>
                        <a:rPr sz="1800" b="1">
                          <a:latin typeface="Tahoma"/>
                          <a:cs typeface="Tahoma"/>
                        </a:rPr>
                        <a:t>NL:</a:t>
                      </a:r>
                      <a:endParaRPr sz="1800">
                        <a:latin typeface="Tahoma"/>
                        <a:cs typeface="Tahoma"/>
                      </a:endParaRPr>
                    </a:p>
                    <a:p>
                      <a:pPr marL="158750" marR="152400" algn="ctr">
                        <a:lnSpc>
                          <a:spcPct val="100000"/>
                        </a:lnSpc>
                      </a:pPr>
                      <a:r>
                        <a:rPr sz="1800" b="1" spc="-5">
                          <a:latin typeface="Tahoma"/>
                          <a:cs typeface="Tahoma"/>
                        </a:rPr>
                        <a:t>“Nhận  </a:t>
                      </a:r>
                      <a:r>
                        <a:rPr sz="1800" b="1">
                          <a:latin typeface="Tahoma"/>
                          <a:cs typeface="Tahoma"/>
                        </a:rPr>
                        <a:t>thức  </a:t>
                      </a:r>
                      <a:r>
                        <a:rPr sz="1800" b="1" spc="-5">
                          <a:latin typeface="Tahoma"/>
                          <a:cs typeface="Tahoma"/>
                        </a:rPr>
                        <a:t>hóa  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gn="ctr">
                        <a:lnSpc>
                          <a:spcPct val="100000"/>
                        </a:lnSpc>
                        <a:spcBef>
                          <a:spcPts val="1490"/>
                        </a:spcBef>
                      </a:pPr>
                      <a:r>
                        <a:rPr sz="1800" b="1" spc="-5">
                          <a:latin typeface="Tahoma"/>
                          <a:cs typeface="Tahoma"/>
                        </a:rPr>
                        <a:t>CÁC CHỈ BÁO </a:t>
                      </a:r>
                      <a:r>
                        <a:rPr sz="1800" b="1">
                          <a:latin typeface="Tahoma"/>
                          <a:cs typeface="Tahoma"/>
                        </a:rPr>
                        <a:t>/ </a:t>
                      </a:r>
                      <a:r>
                        <a:rPr sz="1800" b="1" spc="-5">
                          <a:latin typeface="Tahoma"/>
                          <a:cs typeface="Tahoma"/>
                        </a:rPr>
                        <a:t>BIỂU</a:t>
                      </a:r>
                      <a:r>
                        <a:rPr sz="1800" b="1" spc="-20">
                          <a:latin typeface="Tahoma"/>
                          <a:cs typeface="Tahoma"/>
                        </a:rPr>
                        <a:t> </a:t>
                      </a:r>
                      <a:r>
                        <a:rPr sz="1800" b="1" spc="-5">
                          <a:latin typeface="Tahoma"/>
                          <a:cs typeface="Tahoma"/>
                        </a:rPr>
                        <a:t>HIỆN</a:t>
                      </a:r>
                      <a:endParaRPr sz="1800">
                        <a:latin typeface="Tahoma"/>
                        <a:cs typeface="Tahoma"/>
                      </a:endParaRPr>
                    </a:p>
                  </a:txBody>
                  <a:tcPr marL="0" marR="0" marT="18923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algn="ctr">
                        <a:lnSpc>
                          <a:spcPct val="100000"/>
                        </a:lnSpc>
                        <a:spcBef>
                          <a:spcPts val="1490"/>
                        </a:spcBef>
                      </a:pPr>
                      <a:r>
                        <a:rPr sz="1800" b="1" spc="-5">
                          <a:latin typeface="Tahoma"/>
                          <a:cs typeface="Tahoma"/>
                        </a:rPr>
                        <a:t>MÃ</a:t>
                      </a:r>
                      <a:r>
                        <a:rPr sz="1800" b="1" spc="-30">
                          <a:latin typeface="Tahoma"/>
                          <a:cs typeface="Tahoma"/>
                        </a:rPr>
                        <a:t> </a:t>
                      </a:r>
                      <a:r>
                        <a:rPr sz="1800" b="1">
                          <a:latin typeface="Tahoma"/>
                          <a:cs typeface="Tahoma"/>
                        </a:rPr>
                        <a:t>HÓA</a:t>
                      </a:r>
                      <a:endParaRPr sz="1800">
                        <a:latin typeface="Tahoma"/>
                        <a:cs typeface="Tahoma"/>
                      </a:endParaRPr>
                    </a:p>
                  </a:txBody>
                  <a:tcPr marL="0" marR="0" marT="18923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0" marR="0" lvl="0" indent="0" algn="ctr" defTabSz="914400" eaLnBrk="1" fontAlgn="auto" latinLnBrk="0" hangingPunct="1">
                        <a:lnSpc>
                          <a:spcPct val="100000"/>
                        </a:lnSpc>
                        <a:spcBef>
                          <a:spcPts val="1490"/>
                        </a:spcBef>
                        <a:spcAft>
                          <a:spcPts val="0"/>
                        </a:spcAft>
                        <a:buClrTx/>
                        <a:buSzTx/>
                        <a:buFontTx/>
                        <a:buNone/>
                        <a:tabLst/>
                        <a:defRPr/>
                      </a:pPr>
                      <a:r>
                        <a:rPr lang="vi-VN" sz="1600" b="1">
                          <a:latin typeface="Times New Roman" panose="02020603050405020304" pitchFamily="18" charset="0"/>
                          <a:cs typeface="Times New Roman" panose="02020603050405020304" pitchFamily="18" charset="0"/>
                        </a:rPr>
                        <a:t>CẤP ĐỘ TƯ DUY</a:t>
                      </a:r>
                      <a:endParaRPr lang="vi-VN" sz="1800" b="1">
                        <a:latin typeface="Times New Roman" panose="02020603050405020304" pitchFamily="18" charset="0"/>
                        <a:cs typeface="Times New Roman" panose="02020603050405020304" pitchFamily="18" charset="0"/>
                      </a:endParaRPr>
                    </a:p>
                  </a:txBody>
                  <a:tcPr marL="0" marR="0" marT="189230" marB="0">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936625">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a:lnSpc>
                          <a:spcPct val="100000"/>
                        </a:lnSpc>
                        <a:spcBef>
                          <a:spcPts val="1520"/>
                        </a:spcBef>
                      </a:pPr>
                      <a:r>
                        <a:rPr sz="1800" b="1" spc="-5">
                          <a:latin typeface="Tahoma"/>
                          <a:cs typeface="Tahoma"/>
                        </a:rPr>
                        <a:t>Phân tích </a:t>
                      </a:r>
                      <a:r>
                        <a:rPr sz="1800" b="1">
                          <a:latin typeface="Tahoma"/>
                          <a:cs typeface="Tahoma"/>
                        </a:rPr>
                        <a:t>được </a:t>
                      </a:r>
                      <a:r>
                        <a:rPr sz="1800" spc="-5">
                          <a:latin typeface="Tahoma"/>
                          <a:cs typeface="Tahoma"/>
                        </a:rPr>
                        <a:t>các </a:t>
                      </a:r>
                      <a:r>
                        <a:rPr sz="1800">
                          <a:latin typeface="Tahoma"/>
                          <a:cs typeface="Tahoma"/>
                        </a:rPr>
                        <a:t>khía </a:t>
                      </a:r>
                      <a:r>
                        <a:rPr sz="1800" spc="-5">
                          <a:latin typeface="Tahoma"/>
                          <a:cs typeface="Tahoma"/>
                        </a:rPr>
                        <a:t>cạnh của </a:t>
                      </a:r>
                      <a:r>
                        <a:rPr sz="1800">
                          <a:latin typeface="Tahoma"/>
                          <a:cs typeface="Tahoma"/>
                        </a:rPr>
                        <a:t>đối </a:t>
                      </a:r>
                      <a:r>
                        <a:rPr sz="1800" spc="-5">
                          <a:latin typeface="Tahoma"/>
                          <a:cs typeface="Tahoma"/>
                        </a:rPr>
                        <a:t>tượng, </a:t>
                      </a:r>
                      <a:r>
                        <a:rPr sz="1800">
                          <a:latin typeface="Tahoma"/>
                          <a:cs typeface="Tahoma"/>
                        </a:rPr>
                        <a:t>khái</a:t>
                      </a:r>
                      <a:r>
                        <a:rPr sz="1800" spc="-60">
                          <a:latin typeface="Tahoma"/>
                          <a:cs typeface="Tahoma"/>
                        </a:rPr>
                        <a:t> </a:t>
                      </a:r>
                      <a:r>
                        <a:rPr sz="1800">
                          <a:latin typeface="Tahoma"/>
                          <a:cs typeface="Tahoma"/>
                        </a:rPr>
                        <a:t>niệm</a:t>
                      </a:r>
                      <a:r>
                        <a:rPr lang="en-US" sz="1800">
                          <a:latin typeface="Tahoma"/>
                          <a:cs typeface="Tahoma"/>
                        </a:rPr>
                        <a:t> </a:t>
                      </a:r>
                      <a:r>
                        <a:rPr sz="1800">
                          <a:latin typeface="Tahoma"/>
                          <a:cs typeface="Tahoma"/>
                        </a:rPr>
                        <a:t>hoặc quá </a:t>
                      </a:r>
                      <a:r>
                        <a:rPr sz="1800" spc="-5">
                          <a:latin typeface="Tahoma"/>
                          <a:cs typeface="Tahoma"/>
                        </a:rPr>
                        <a:t>trình </a:t>
                      </a:r>
                      <a:r>
                        <a:rPr sz="1800">
                          <a:latin typeface="Tahoma"/>
                          <a:cs typeface="Tahoma"/>
                        </a:rPr>
                        <a:t>hóa </a:t>
                      </a:r>
                      <a:r>
                        <a:rPr sz="1800" spc="-5">
                          <a:latin typeface="Tahoma"/>
                          <a:cs typeface="Tahoma"/>
                        </a:rPr>
                        <a:t>học theo các tiêu chí </a:t>
                      </a:r>
                      <a:r>
                        <a:rPr sz="1800">
                          <a:latin typeface="Tahoma"/>
                          <a:cs typeface="Tahoma"/>
                        </a:rPr>
                        <a:t>khác</a:t>
                      </a:r>
                      <a:r>
                        <a:rPr sz="1800" spc="-100">
                          <a:latin typeface="Tahoma"/>
                          <a:cs typeface="Tahoma"/>
                        </a:rPr>
                        <a:t> </a:t>
                      </a:r>
                      <a:r>
                        <a:rPr sz="1800">
                          <a:latin typeface="Tahoma"/>
                          <a:cs typeface="Tahoma"/>
                        </a:rPr>
                        <a:t>nhau.</a:t>
                      </a:r>
                    </a:p>
                  </a:txBody>
                  <a:tcPr marL="0" marR="0" marT="19304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10"/>
                        </a:spcBef>
                      </a:pPr>
                      <a:endParaRPr sz="2250">
                        <a:latin typeface="Times New Roman"/>
                        <a:cs typeface="Times New Roman"/>
                      </a:endParaRPr>
                    </a:p>
                    <a:p>
                      <a:pPr marL="1270" algn="ctr">
                        <a:lnSpc>
                          <a:spcPct val="100000"/>
                        </a:lnSpc>
                      </a:pPr>
                      <a:r>
                        <a:rPr sz="1800" b="1">
                          <a:latin typeface="Tahoma"/>
                          <a:cs typeface="Tahoma"/>
                        </a:rPr>
                        <a:t>HH.1.5</a:t>
                      </a:r>
                      <a:endParaRPr sz="1800">
                        <a:latin typeface="Tahoma"/>
                        <a:cs typeface="Tahoma"/>
                      </a:endParaRPr>
                    </a:p>
                  </a:txBody>
                  <a:tcPr marL="0" marR="0" marT="127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1800" b="1">
                          <a:solidFill>
                            <a:srgbClr val="FF0000"/>
                          </a:solidFill>
                          <a:latin typeface="Times New Roman" panose="02020603050405020304" pitchFamily="18" charset="0"/>
                          <a:cs typeface="Times New Roman" panose="02020603050405020304" pitchFamily="18" charset="0"/>
                        </a:rPr>
                        <a:t>Hiểu/</a:t>
                      </a:r>
                      <a:endParaRPr lang="en-US" sz="1800">
                        <a:latin typeface="Times New Roman" panose="02020603050405020304" pitchFamily="18" charset="0"/>
                        <a:cs typeface="Times New Roman" panose="02020603050405020304" pitchFamily="18" charset="0"/>
                      </a:endParaRPr>
                    </a:p>
                    <a:p>
                      <a:pPr marL="1270" algn="ctr">
                        <a:lnSpc>
                          <a:spcPct val="100000"/>
                        </a:lnSpc>
                      </a:pPr>
                      <a:r>
                        <a:rPr lang="en-US" sz="1800" b="1">
                          <a:solidFill>
                            <a:srgbClr val="FF0000"/>
                          </a:solidFill>
                          <a:latin typeface="Times New Roman" panose="02020603050405020304" pitchFamily="18" charset="0"/>
                          <a:cs typeface="Times New Roman" panose="02020603050405020304" pitchFamily="18" charset="0"/>
                        </a:rPr>
                        <a:t>Vận dụng</a:t>
                      </a:r>
                      <a:endParaRPr sz="1800" b="1">
                        <a:solidFill>
                          <a:srgbClr val="FF0000"/>
                        </a:solidFill>
                        <a:latin typeface="Times New Roman" panose="02020603050405020304" pitchFamily="18" charset="0"/>
                        <a:cs typeface="Times New Roman" panose="02020603050405020304" pitchFamily="18" charset="0"/>
                      </a:endParaRPr>
                    </a:p>
                  </a:txBody>
                  <a:tcPr marL="0" marR="0" marT="127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867409">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a:lnSpc>
                          <a:spcPct val="100000"/>
                        </a:lnSpc>
                        <a:spcBef>
                          <a:spcPts val="1245"/>
                        </a:spcBef>
                      </a:pPr>
                      <a:r>
                        <a:rPr sz="1800" b="1" spc="-5">
                          <a:latin typeface="Tahoma"/>
                          <a:cs typeface="Tahoma"/>
                        </a:rPr>
                        <a:t>Giải thích </a:t>
                      </a:r>
                      <a:r>
                        <a:rPr sz="1800" b="1">
                          <a:latin typeface="Tahoma"/>
                          <a:cs typeface="Tahoma"/>
                        </a:rPr>
                        <a:t>và lập luận được về mối </a:t>
                      </a:r>
                      <a:r>
                        <a:rPr sz="1800" b="1" spc="-5">
                          <a:latin typeface="Tahoma"/>
                          <a:cs typeface="Tahoma"/>
                        </a:rPr>
                        <a:t>quan hệ </a:t>
                      </a:r>
                      <a:r>
                        <a:rPr sz="1800">
                          <a:latin typeface="Tahoma"/>
                          <a:cs typeface="Tahoma"/>
                        </a:rPr>
                        <a:t>giữa</a:t>
                      </a:r>
                      <a:r>
                        <a:rPr sz="1800" spc="-110">
                          <a:latin typeface="Tahoma"/>
                          <a:cs typeface="Tahoma"/>
                        </a:rPr>
                        <a:t> </a:t>
                      </a:r>
                      <a:r>
                        <a:rPr sz="1800" spc="-5">
                          <a:latin typeface="Tahoma"/>
                          <a:cs typeface="Tahoma"/>
                        </a:rPr>
                        <a:t>các</a:t>
                      </a:r>
                      <a:r>
                        <a:rPr lang="en-US" sz="1800" spc="0">
                          <a:latin typeface="Tahoma"/>
                          <a:cs typeface="Tahoma"/>
                        </a:rPr>
                        <a:t> </a:t>
                      </a:r>
                      <a:r>
                        <a:rPr sz="1800" spc="-5">
                          <a:latin typeface="Tahoma"/>
                          <a:cs typeface="Tahoma"/>
                        </a:rPr>
                        <a:t>đối tượng, khái niệm hoặc </a:t>
                      </a:r>
                      <a:r>
                        <a:rPr sz="1800">
                          <a:latin typeface="Tahoma"/>
                          <a:cs typeface="Tahoma"/>
                        </a:rPr>
                        <a:t>quá </a:t>
                      </a:r>
                      <a:r>
                        <a:rPr sz="1800" spc="-5">
                          <a:latin typeface="Tahoma"/>
                          <a:cs typeface="Tahoma"/>
                        </a:rPr>
                        <a:t>trình </a:t>
                      </a:r>
                      <a:r>
                        <a:rPr sz="1800">
                          <a:latin typeface="Tahoma"/>
                          <a:cs typeface="Tahoma"/>
                        </a:rPr>
                        <a:t>hóa </a:t>
                      </a:r>
                      <a:r>
                        <a:rPr sz="1800" spc="-5">
                          <a:latin typeface="Tahoma"/>
                          <a:cs typeface="Tahoma"/>
                        </a:rPr>
                        <a:t>học.</a:t>
                      </a:r>
                      <a:endParaRPr sz="1800">
                        <a:latin typeface="Tahoma"/>
                        <a:cs typeface="Tahoma"/>
                      </a:endParaRPr>
                    </a:p>
                  </a:txBody>
                  <a:tcPr marL="0" marR="0" marT="15811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spcBef>
                          <a:spcPts val="25"/>
                        </a:spcBef>
                      </a:pPr>
                      <a:endParaRPr sz="2000">
                        <a:latin typeface="Times New Roman"/>
                        <a:cs typeface="Times New Roman"/>
                      </a:endParaRPr>
                    </a:p>
                    <a:p>
                      <a:pPr marL="1270" algn="ctr">
                        <a:lnSpc>
                          <a:spcPct val="100000"/>
                        </a:lnSpc>
                        <a:spcBef>
                          <a:spcPts val="5"/>
                        </a:spcBef>
                      </a:pPr>
                      <a:r>
                        <a:rPr sz="1800" b="1">
                          <a:latin typeface="Tahoma"/>
                          <a:cs typeface="Tahoma"/>
                        </a:rPr>
                        <a:t>HH.1.6</a:t>
                      </a:r>
                      <a:endParaRPr sz="1800">
                        <a:latin typeface="Tahoma"/>
                        <a:cs typeface="Tahoma"/>
                      </a:endParaRPr>
                    </a:p>
                  </a:txBody>
                  <a:tcPr marL="0" marR="0" marT="3175"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1800" b="1">
                          <a:solidFill>
                            <a:srgbClr val="FF0000"/>
                          </a:solidFill>
                          <a:latin typeface="Times New Roman" panose="02020603050405020304" pitchFamily="18" charset="0"/>
                          <a:cs typeface="Times New Roman" panose="02020603050405020304" pitchFamily="18" charset="0"/>
                        </a:rPr>
                        <a:t>Hiểu/</a:t>
                      </a:r>
                      <a:endParaRPr lang="en-US" sz="1800">
                        <a:latin typeface="Times New Roman" panose="02020603050405020304" pitchFamily="18" charset="0"/>
                        <a:cs typeface="Times New Roman" panose="02020603050405020304" pitchFamily="18" charset="0"/>
                      </a:endParaRPr>
                    </a:p>
                    <a:p>
                      <a:pPr marL="1270" algn="ctr">
                        <a:lnSpc>
                          <a:spcPct val="100000"/>
                        </a:lnSpc>
                      </a:pPr>
                      <a:r>
                        <a:rPr lang="en-US" sz="1800" b="1">
                          <a:solidFill>
                            <a:srgbClr val="FF0000"/>
                          </a:solidFill>
                          <a:latin typeface="Times New Roman" panose="02020603050405020304" pitchFamily="18" charset="0"/>
                          <a:cs typeface="Times New Roman" panose="02020603050405020304" pitchFamily="18" charset="0"/>
                        </a:rPr>
                        <a:t>Vận dụng</a:t>
                      </a:r>
                    </a:p>
                  </a:txBody>
                  <a:tcPr marL="0" marR="0" marT="3175"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tcPr>
                </a:tc>
                <a:extLst>
                  <a:ext uri="{0D108BD9-81ED-4DB2-BD59-A6C34878D82A}">
                    <a16:rowId xmlns:a16="http://schemas.microsoft.com/office/drawing/2014/main" val="10002"/>
                  </a:ext>
                </a:extLst>
              </a:tr>
              <a:tr h="936536">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86385" algn="just">
                        <a:lnSpc>
                          <a:spcPct val="100000"/>
                        </a:lnSpc>
                        <a:spcBef>
                          <a:spcPts val="440"/>
                        </a:spcBef>
                      </a:pPr>
                      <a:r>
                        <a:rPr sz="1800" b="1" spc="-5">
                          <a:latin typeface="Tahoma"/>
                          <a:cs typeface="Tahoma"/>
                        </a:rPr>
                        <a:t>Tìm </a:t>
                      </a:r>
                      <a:r>
                        <a:rPr sz="1800" b="1">
                          <a:latin typeface="Tahoma"/>
                          <a:cs typeface="Tahoma"/>
                        </a:rPr>
                        <a:t>được từ </a:t>
                      </a:r>
                      <a:r>
                        <a:rPr sz="1800" b="1" spc="-5">
                          <a:latin typeface="Tahoma"/>
                          <a:cs typeface="Tahoma"/>
                        </a:rPr>
                        <a:t>khóa, </a:t>
                      </a:r>
                      <a:r>
                        <a:rPr sz="1800" b="1">
                          <a:latin typeface="Tahoma"/>
                          <a:cs typeface="Tahoma"/>
                        </a:rPr>
                        <a:t>sử </a:t>
                      </a:r>
                      <a:r>
                        <a:rPr sz="1800" b="1" spc="-5">
                          <a:latin typeface="Tahoma"/>
                          <a:cs typeface="Tahoma"/>
                        </a:rPr>
                        <a:t>dụng </a:t>
                      </a:r>
                      <a:r>
                        <a:rPr sz="1800" b="1">
                          <a:latin typeface="Tahoma"/>
                          <a:cs typeface="Tahoma"/>
                        </a:rPr>
                        <a:t>được </a:t>
                      </a:r>
                      <a:r>
                        <a:rPr sz="1800" spc="-5">
                          <a:latin typeface="Tahoma"/>
                          <a:cs typeface="Tahoma"/>
                        </a:rPr>
                        <a:t>thuật </a:t>
                      </a:r>
                      <a:r>
                        <a:rPr sz="1800">
                          <a:latin typeface="Tahoma"/>
                          <a:cs typeface="Tahoma"/>
                        </a:rPr>
                        <a:t>ngữ khoa </a:t>
                      </a:r>
                      <a:r>
                        <a:rPr sz="1800" spc="-5">
                          <a:latin typeface="Tahoma"/>
                          <a:cs typeface="Tahoma"/>
                        </a:rPr>
                        <a:t>học,  kết </a:t>
                      </a:r>
                      <a:r>
                        <a:rPr sz="1800">
                          <a:latin typeface="Tahoma"/>
                          <a:cs typeface="Tahoma"/>
                        </a:rPr>
                        <a:t>nối </a:t>
                      </a:r>
                      <a:r>
                        <a:rPr sz="1800" spc="-5">
                          <a:latin typeface="Tahoma"/>
                          <a:cs typeface="Tahoma"/>
                        </a:rPr>
                        <a:t>được các thông tin theo logic có </a:t>
                      </a:r>
                      <a:r>
                        <a:rPr sz="1800">
                          <a:latin typeface="Tahoma"/>
                          <a:cs typeface="Tahoma"/>
                        </a:rPr>
                        <a:t>ý nghĩa, </a:t>
                      </a:r>
                      <a:r>
                        <a:rPr sz="1800" spc="-5">
                          <a:latin typeface="Tahoma"/>
                          <a:cs typeface="Tahoma"/>
                        </a:rPr>
                        <a:t>lập được  </a:t>
                      </a:r>
                      <a:r>
                        <a:rPr sz="1800">
                          <a:latin typeface="Tahoma"/>
                          <a:cs typeface="Tahoma"/>
                        </a:rPr>
                        <a:t>dàn ý khi </a:t>
                      </a:r>
                      <a:r>
                        <a:rPr sz="1800" spc="-5">
                          <a:latin typeface="Tahoma"/>
                          <a:cs typeface="Tahoma"/>
                        </a:rPr>
                        <a:t>đọc và trình </a:t>
                      </a:r>
                      <a:r>
                        <a:rPr sz="1800">
                          <a:latin typeface="Tahoma"/>
                          <a:cs typeface="Tahoma"/>
                        </a:rPr>
                        <a:t>bày văn bản khoa</a:t>
                      </a:r>
                      <a:r>
                        <a:rPr sz="1800" spc="-20">
                          <a:latin typeface="Tahoma"/>
                          <a:cs typeface="Tahoma"/>
                        </a:rPr>
                        <a:t> </a:t>
                      </a:r>
                      <a:r>
                        <a:rPr sz="1800" spc="-5">
                          <a:latin typeface="Tahoma"/>
                          <a:cs typeface="Tahoma"/>
                        </a:rPr>
                        <a:t>học.</a:t>
                      </a:r>
                      <a:endParaRPr sz="1800">
                        <a:latin typeface="Tahoma"/>
                        <a:cs typeface="Tahoma"/>
                      </a:endParaRPr>
                    </a:p>
                  </a:txBody>
                  <a:tcPr marL="0" marR="0" marT="558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15"/>
                        </a:spcBef>
                      </a:pPr>
                      <a:endParaRPr sz="2250">
                        <a:latin typeface="Times New Roman"/>
                        <a:cs typeface="Times New Roman"/>
                      </a:endParaRPr>
                    </a:p>
                    <a:p>
                      <a:pPr marL="1270" algn="ctr">
                        <a:lnSpc>
                          <a:spcPct val="100000"/>
                        </a:lnSpc>
                      </a:pPr>
                      <a:r>
                        <a:rPr sz="1800" b="1">
                          <a:latin typeface="Tahoma"/>
                          <a:cs typeface="Tahoma"/>
                        </a:rPr>
                        <a:t>HH.1.7</a:t>
                      </a:r>
                      <a:endParaRPr sz="1800">
                        <a:latin typeface="Tahoma"/>
                        <a:cs typeface="Tahoma"/>
                      </a:endParaRPr>
                    </a:p>
                  </a:txBody>
                  <a:tcPr marL="0" marR="0" marT="1905"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1800" b="1">
                          <a:solidFill>
                            <a:srgbClr val="FF0000"/>
                          </a:solidFill>
                          <a:latin typeface="Times New Roman" panose="02020603050405020304" pitchFamily="18" charset="0"/>
                          <a:cs typeface="Times New Roman" panose="02020603050405020304" pitchFamily="18" charset="0"/>
                        </a:rPr>
                        <a:t>Vận dụng</a:t>
                      </a:r>
                    </a:p>
                    <a:p>
                      <a:pPr marL="1270" algn="ctr">
                        <a:lnSpc>
                          <a:spcPct val="100000"/>
                        </a:lnSpc>
                      </a:pPr>
                      <a:endParaRPr sz="1800">
                        <a:latin typeface="Tahoma"/>
                        <a:cs typeface="Tahoma"/>
                      </a:endParaRPr>
                    </a:p>
                  </a:txBody>
                  <a:tcPr marL="0" marR="0" marT="1905"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3"/>
                  </a:ext>
                </a:extLst>
              </a:tr>
              <a:tr h="724865">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362585">
                        <a:lnSpc>
                          <a:spcPct val="100000"/>
                        </a:lnSpc>
                        <a:spcBef>
                          <a:spcPts val="690"/>
                        </a:spcBef>
                      </a:pPr>
                      <a:r>
                        <a:rPr sz="1800" b="1" spc="-5">
                          <a:latin typeface="Tahoma"/>
                          <a:cs typeface="Tahoma"/>
                        </a:rPr>
                        <a:t>Thảo </a:t>
                      </a:r>
                      <a:r>
                        <a:rPr sz="1800" b="1">
                          <a:latin typeface="Tahoma"/>
                          <a:cs typeface="Tahoma"/>
                        </a:rPr>
                        <a:t>luận, đưa ra được </a:t>
                      </a:r>
                      <a:r>
                        <a:rPr sz="1800" spc="-5">
                          <a:latin typeface="Tahoma"/>
                          <a:cs typeface="Tahoma"/>
                        </a:rPr>
                        <a:t>những </a:t>
                      </a:r>
                      <a:r>
                        <a:rPr sz="1800">
                          <a:latin typeface="Tahoma"/>
                          <a:cs typeface="Tahoma"/>
                        </a:rPr>
                        <a:t>nhận </a:t>
                      </a:r>
                      <a:r>
                        <a:rPr sz="1800" spc="-5">
                          <a:latin typeface="Tahoma"/>
                          <a:cs typeface="Tahoma"/>
                        </a:rPr>
                        <a:t>định </a:t>
                      </a:r>
                      <a:r>
                        <a:rPr sz="1800">
                          <a:latin typeface="Tahoma"/>
                          <a:cs typeface="Tahoma"/>
                        </a:rPr>
                        <a:t>phê phán</a:t>
                      </a:r>
                      <a:r>
                        <a:rPr sz="1800" spc="-140">
                          <a:latin typeface="Tahoma"/>
                          <a:cs typeface="Tahoma"/>
                        </a:rPr>
                        <a:t> </a:t>
                      </a:r>
                      <a:r>
                        <a:rPr sz="1800" spc="-5">
                          <a:latin typeface="Tahoma"/>
                          <a:cs typeface="Tahoma"/>
                        </a:rPr>
                        <a:t>có  liên </a:t>
                      </a:r>
                      <a:r>
                        <a:rPr sz="1800">
                          <a:latin typeface="Tahoma"/>
                          <a:cs typeface="Tahoma"/>
                        </a:rPr>
                        <a:t>quan </a:t>
                      </a:r>
                      <a:r>
                        <a:rPr sz="1800" spc="-5">
                          <a:latin typeface="Tahoma"/>
                          <a:cs typeface="Tahoma"/>
                        </a:rPr>
                        <a:t>đến chủ</a:t>
                      </a:r>
                      <a:r>
                        <a:rPr sz="1800" spc="-30">
                          <a:latin typeface="Tahoma"/>
                          <a:cs typeface="Tahoma"/>
                        </a:rPr>
                        <a:t> </a:t>
                      </a:r>
                      <a:r>
                        <a:rPr sz="1800" spc="-5">
                          <a:latin typeface="Tahoma"/>
                          <a:cs typeface="Tahoma"/>
                        </a:rPr>
                        <a:t>đề.</a:t>
                      </a:r>
                      <a:endParaRPr sz="1800">
                        <a:latin typeface="Tahoma"/>
                        <a:cs typeface="Tahoma"/>
                      </a:endParaRPr>
                    </a:p>
                  </a:txBody>
                  <a:tcPr marL="0" marR="0" marT="8763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spcBef>
                          <a:spcPts val="1770"/>
                        </a:spcBef>
                      </a:pPr>
                      <a:r>
                        <a:rPr sz="1800" b="1">
                          <a:latin typeface="Tahoma"/>
                          <a:cs typeface="Tahoma"/>
                        </a:rPr>
                        <a:t>HH.1.8</a:t>
                      </a:r>
                      <a:endParaRPr sz="1800">
                        <a:latin typeface="Tahoma"/>
                        <a:cs typeface="Tahoma"/>
                      </a:endParaRPr>
                    </a:p>
                  </a:txBody>
                  <a:tcPr marL="0" marR="0" marT="22479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marR="0" lvl="0" indent="0" algn="ctr" defTabSz="914400" eaLnBrk="1" fontAlgn="auto" latinLnBrk="0" hangingPunct="1">
                        <a:lnSpc>
                          <a:spcPct val="100000"/>
                        </a:lnSpc>
                        <a:spcBef>
                          <a:spcPts val="1770"/>
                        </a:spcBef>
                        <a:spcAft>
                          <a:spcPts val="0"/>
                        </a:spcAft>
                        <a:buClrTx/>
                        <a:buSzTx/>
                        <a:buFontTx/>
                        <a:buNone/>
                        <a:tabLst/>
                        <a:defRPr/>
                      </a:pPr>
                      <a:r>
                        <a:rPr lang="en-US" sz="1800" b="1">
                          <a:solidFill>
                            <a:srgbClr val="FF0000"/>
                          </a:solidFill>
                          <a:latin typeface="Times New Roman" panose="02020603050405020304" pitchFamily="18" charset="0"/>
                          <a:cs typeface="Times New Roman" panose="02020603050405020304" pitchFamily="18" charset="0"/>
                        </a:rPr>
                        <a:t>Vận dụng</a:t>
                      </a:r>
                    </a:p>
                  </a:txBody>
                  <a:tcPr marL="0" marR="0" marT="22479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solidFill>
                      <a:srgbClr val="CCFF99"/>
                    </a:solidFill>
                  </a:tcPr>
                </a:tc>
                <a:extLst>
                  <a:ext uri="{0D108BD9-81ED-4DB2-BD59-A6C34878D82A}">
                    <a16:rowId xmlns:a16="http://schemas.microsoft.com/office/drawing/2014/main" val="10004"/>
                  </a:ext>
                </a:extLst>
              </a:tr>
            </a:tbl>
          </a:graphicData>
        </a:graphic>
      </p:graphicFrame>
      <p:sp>
        <p:nvSpPr>
          <p:cNvPr id="3" name="object 3"/>
          <p:cNvSpPr/>
          <p:nvPr/>
        </p:nvSpPr>
        <p:spPr>
          <a:xfrm>
            <a:off x="336054" y="110744"/>
            <a:ext cx="8608695" cy="492759"/>
          </a:xfrm>
          <a:custGeom>
            <a:avLst/>
            <a:gdLst/>
            <a:ahLst/>
            <a:cxnLst/>
            <a:rect l="l" t="t" r="r" b="b"/>
            <a:pathLst>
              <a:path w="8608695" h="492759">
                <a:moveTo>
                  <a:pt x="8526640" y="0"/>
                </a:moveTo>
                <a:lnTo>
                  <a:pt x="82067" y="0"/>
                </a:lnTo>
                <a:lnTo>
                  <a:pt x="50127" y="6443"/>
                </a:lnTo>
                <a:lnTo>
                  <a:pt x="24041" y="24018"/>
                </a:lnTo>
                <a:lnTo>
                  <a:pt x="6450" y="50095"/>
                </a:lnTo>
                <a:lnTo>
                  <a:pt x="0" y="82041"/>
                </a:lnTo>
                <a:lnTo>
                  <a:pt x="0" y="410336"/>
                </a:lnTo>
                <a:lnTo>
                  <a:pt x="6450" y="442283"/>
                </a:lnTo>
                <a:lnTo>
                  <a:pt x="24041" y="468360"/>
                </a:lnTo>
                <a:lnTo>
                  <a:pt x="50127" y="485935"/>
                </a:lnTo>
                <a:lnTo>
                  <a:pt x="82067" y="492378"/>
                </a:lnTo>
                <a:lnTo>
                  <a:pt x="8526640" y="492378"/>
                </a:lnTo>
                <a:lnTo>
                  <a:pt x="8558533" y="485935"/>
                </a:lnTo>
                <a:lnTo>
                  <a:pt x="8584615" y="468360"/>
                </a:lnTo>
                <a:lnTo>
                  <a:pt x="8602221" y="442283"/>
                </a:lnTo>
                <a:lnTo>
                  <a:pt x="8608682" y="410336"/>
                </a:lnTo>
                <a:lnTo>
                  <a:pt x="8608682" y="82041"/>
                </a:lnTo>
                <a:lnTo>
                  <a:pt x="8602221" y="50095"/>
                </a:lnTo>
                <a:lnTo>
                  <a:pt x="8584615" y="24018"/>
                </a:lnTo>
                <a:lnTo>
                  <a:pt x="8558533" y="6443"/>
                </a:lnTo>
                <a:lnTo>
                  <a:pt x="8526640" y="0"/>
                </a:lnTo>
                <a:close/>
              </a:path>
            </a:pathLst>
          </a:custGeom>
          <a:solidFill>
            <a:srgbClr val="99FFCC"/>
          </a:solidFill>
        </p:spPr>
        <p:txBody>
          <a:bodyPr wrap="square" lIns="0" tIns="0" rIns="0" bIns="0" rtlCol="0"/>
          <a:lstStyle/>
          <a:p>
            <a:endParaRPr/>
          </a:p>
        </p:txBody>
      </p:sp>
      <p:sp>
        <p:nvSpPr>
          <p:cNvPr id="4" name="object 4"/>
          <p:cNvSpPr/>
          <p:nvPr/>
        </p:nvSpPr>
        <p:spPr>
          <a:xfrm>
            <a:off x="336054" y="110744"/>
            <a:ext cx="8608695" cy="492759"/>
          </a:xfrm>
          <a:custGeom>
            <a:avLst/>
            <a:gdLst/>
            <a:ahLst/>
            <a:cxnLst/>
            <a:rect l="l" t="t" r="r" b="b"/>
            <a:pathLst>
              <a:path w="8608695" h="492759">
                <a:moveTo>
                  <a:pt x="0" y="82041"/>
                </a:moveTo>
                <a:lnTo>
                  <a:pt x="6450" y="50095"/>
                </a:lnTo>
                <a:lnTo>
                  <a:pt x="24041" y="24018"/>
                </a:lnTo>
                <a:lnTo>
                  <a:pt x="50127" y="6443"/>
                </a:lnTo>
                <a:lnTo>
                  <a:pt x="82067" y="0"/>
                </a:lnTo>
                <a:lnTo>
                  <a:pt x="8526640" y="0"/>
                </a:lnTo>
                <a:lnTo>
                  <a:pt x="8558533" y="6443"/>
                </a:lnTo>
                <a:lnTo>
                  <a:pt x="8584615" y="24018"/>
                </a:lnTo>
                <a:lnTo>
                  <a:pt x="8602221" y="50095"/>
                </a:lnTo>
                <a:lnTo>
                  <a:pt x="8608682" y="82041"/>
                </a:lnTo>
                <a:lnTo>
                  <a:pt x="8608682" y="410336"/>
                </a:lnTo>
                <a:lnTo>
                  <a:pt x="8602221" y="442283"/>
                </a:lnTo>
                <a:lnTo>
                  <a:pt x="8584615" y="468360"/>
                </a:lnTo>
                <a:lnTo>
                  <a:pt x="8558533" y="485935"/>
                </a:lnTo>
                <a:lnTo>
                  <a:pt x="8526640" y="492378"/>
                </a:lnTo>
                <a:lnTo>
                  <a:pt x="82067" y="492378"/>
                </a:lnTo>
                <a:lnTo>
                  <a:pt x="50127" y="485935"/>
                </a:lnTo>
                <a:lnTo>
                  <a:pt x="24041" y="468360"/>
                </a:lnTo>
                <a:lnTo>
                  <a:pt x="6450" y="442283"/>
                </a:lnTo>
                <a:lnTo>
                  <a:pt x="0" y="410336"/>
                </a:lnTo>
                <a:lnTo>
                  <a:pt x="0" y="82041"/>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439013" y="129667"/>
            <a:ext cx="8298815" cy="452120"/>
          </a:xfrm>
          <a:prstGeom prst="rect">
            <a:avLst/>
          </a:prstGeom>
        </p:spPr>
        <p:txBody>
          <a:bodyPr vert="horz" wrap="square" lIns="0" tIns="12065" rIns="0" bIns="0" rtlCol="0">
            <a:spAutoFit/>
          </a:bodyPr>
          <a:lstStyle/>
          <a:p>
            <a:pPr marL="12700">
              <a:lnSpc>
                <a:spcPct val="100000"/>
              </a:lnSpc>
              <a:spcBef>
                <a:spcPts val="95"/>
              </a:spcBef>
            </a:pPr>
            <a:r>
              <a:rPr sz="2800" spc="-10">
                <a:solidFill>
                  <a:srgbClr val="FF0000"/>
                </a:solidFill>
              </a:rPr>
              <a:t>2.a. </a:t>
            </a:r>
            <a:r>
              <a:rPr sz="2800" spc="-5">
                <a:solidFill>
                  <a:srgbClr val="FF0000"/>
                </a:solidFill>
              </a:rPr>
              <a:t>Nhóm </a:t>
            </a:r>
            <a:r>
              <a:rPr sz="2800" spc="-10">
                <a:solidFill>
                  <a:srgbClr val="FF0000"/>
                </a:solidFill>
              </a:rPr>
              <a:t>chỉ </a:t>
            </a:r>
            <a:r>
              <a:rPr sz="2800" spc="-5">
                <a:solidFill>
                  <a:srgbClr val="FF0000"/>
                </a:solidFill>
              </a:rPr>
              <a:t>báo </a:t>
            </a:r>
            <a:r>
              <a:rPr sz="2800" spc="-10">
                <a:solidFill>
                  <a:srgbClr val="FF0000"/>
                </a:solidFill>
              </a:rPr>
              <a:t>“Nhận </a:t>
            </a:r>
            <a:r>
              <a:rPr sz="2800" spc="-5">
                <a:solidFill>
                  <a:srgbClr val="FF0000"/>
                </a:solidFill>
              </a:rPr>
              <a:t>thức </a:t>
            </a:r>
            <a:r>
              <a:rPr sz="2800" spc="-10">
                <a:solidFill>
                  <a:srgbClr val="FF0000"/>
                </a:solidFill>
              </a:rPr>
              <a:t>hóa học” </a:t>
            </a:r>
            <a:r>
              <a:rPr sz="2800" spc="-5">
                <a:solidFill>
                  <a:srgbClr val="FF0000"/>
                </a:solidFill>
              </a:rPr>
              <a:t>(8</a:t>
            </a:r>
            <a:r>
              <a:rPr sz="2800" spc="155">
                <a:solidFill>
                  <a:srgbClr val="FF0000"/>
                </a:solidFill>
              </a:rPr>
              <a:t> </a:t>
            </a:r>
            <a:r>
              <a:rPr sz="2800" spc="-5">
                <a:solidFill>
                  <a:srgbClr val="FF0000"/>
                </a:solidFill>
              </a:rPr>
              <a:t>CB)</a:t>
            </a:r>
            <a:endParaRPr sz="2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4122" y="46863"/>
            <a:ext cx="8851265" cy="961390"/>
          </a:xfrm>
          <a:custGeom>
            <a:avLst/>
            <a:gdLst/>
            <a:ahLst/>
            <a:cxnLst/>
            <a:rect l="l" t="t" r="r" b="b"/>
            <a:pathLst>
              <a:path w="8851265" h="961390">
                <a:moveTo>
                  <a:pt x="8690698" y="0"/>
                </a:moveTo>
                <a:lnTo>
                  <a:pt x="160210" y="0"/>
                </a:lnTo>
                <a:lnTo>
                  <a:pt x="109571" y="8170"/>
                </a:lnTo>
                <a:lnTo>
                  <a:pt x="65592" y="30922"/>
                </a:lnTo>
                <a:lnTo>
                  <a:pt x="30911" y="65617"/>
                </a:lnTo>
                <a:lnTo>
                  <a:pt x="8167" y="109614"/>
                </a:lnTo>
                <a:lnTo>
                  <a:pt x="0" y="160274"/>
                </a:lnTo>
                <a:lnTo>
                  <a:pt x="0" y="801115"/>
                </a:lnTo>
                <a:lnTo>
                  <a:pt x="8167" y="851762"/>
                </a:lnTo>
                <a:lnTo>
                  <a:pt x="30911" y="895727"/>
                </a:lnTo>
                <a:lnTo>
                  <a:pt x="65592" y="930384"/>
                </a:lnTo>
                <a:lnTo>
                  <a:pt x="109571" y="953105"/>
                </a:lnTo>
                <a:lnTo>
                  <a:pt x="160210" y="961263"/>
                </a:lnTo>
                <a:lnTo>
                  <a:pt x="8690698" y="961263"/>
                </a:lnTo>
                <a:lnTo>
                  <a:pt x="8741358" y="953105"/>
                </a:lnTo>
                <a:lnTo>
                  <a:pt x="8785355" y="930384"/>
                </a:lnTo>
                <a:lnTo>
                  <a:pt x="8820049" y="895727"/>
                </a:lnTo>
                <a:lnTo>
                  <a:pt x="8842802" y="851762"/>
                </a:lnTo>
                <a:lnTo>
                  <a:pt x="8850972" y="801115"/>
                </a:lnTo>
                <a:lnTo>
                  <a:pt x="8850972" y="160274"/>
                </a:lnTo>
                <a:lnTo>
                  <a:pt x="8842802" y="109614"/>
                </a:lnTo>
                <a:lnTo>
                  <a:pt x="8820049" y="65617"/>
                </a:lnTo>
                <a:lnTo>
                  <a:pt x="8785355" y="30922"/>
                </a:lnTo>
                <a:lnTo>
                  <a:pt x="8741358" y="8170"/>
                </a:lnTo>
                <a:lnTo>
                  <a:pt x="8690698" y="0"/>
                </a:lnTo>
                <a:close/>
              </a:path>
            </a:pathLst>
          </a:custGeom>
          <a:solidFill>
            <a:srgbClr val="99FFCC"/>
          </a:solidFill>
        </p:spPr>
        <p:txBody>
          <a:bodyPr wrap="square" lIns="0" tIns="0" rIns="0" bIns="0" rtlCol="0"/>
          <a:lstStyle/>
          <a:p>
            <a:endParaRPr/>
          </a:p>
        </p:txBody>
      </p:sp>
      <p:sp>
        <p:nvSpPr>
          <p:cNvPr id="3" name="object 3"/>
          <p:cNvSpPr/>
          <p:nvPr/>
        </p:nvSpPr>
        <p:spPr>
          <a:xfrm>
            <a:off x="164122" y="46863"/>
            <a:ext cx="8851265" cy="961390"/>
          </a:xfrm>
          <a:custGeom>
            <a:avLst/>
            <a:gdLst/>
            <a:ahLst/>
            <a:cxnLst/>
            <a:rect l="l" t="t" r="r" b="b"/>
            <a:pathLst>
              <a:path w="8851265" h="961390">
                <a:moveTo>
                  <a:pt x="0" y="160274"/>
                </a:moveTo>
                <a:lnTo>
                  <a:pt x="8167" y="109614"/>
                </a:lnTo>
                <a:lnTo>
                  <a:pt x="30911" y="65617"/>
                </a:lnTo>
                <a:lnTo>
                  <a:pt x="65592" y="30922"/>
                </a:lnTo>
                <a:lnTo>
                  <a:pt x="109571" y="8170"/>
                </a:lnTo>
                <a:lnTo>
                  <a:pt x="160210" y="0"/>
                </a:lnTo>
                <a:lnTo>
                  <a:pt x="8690698" y="0"/>
                </a:lnTo>
                <a:lnTo>
                  <a:pt x="8741358" y="8170"/>
                </a:lnTo>
                <a:lnTo>
                  <a:pt x="8785355" y="30922"/>
                </a:lnTo>
                <a:lnTo>
                  <a:pt x="8820049" y="65617"/>
                </a:lnTo>
                <a:lnTo>
                  <a:pt x="8842802" y="109614"/>
                </a:lnTo>
                <a:lnTo>
                  <a:pt x="8850972" y="160274"/>
                </a:lnTo>
                <a:lnTo>
                  <a:pt x="8850972" y="801115"/>
                </a:lnTo>
                <a:lnTo>
                  <a:pt x="8842802" y="851762"/>
                </a:lnTo>
                <a:lnTo>
                  <a:pt x="8820049" y="895727"/>
                </a:lnTo>
                <a:lnTo>
                  <a:pt x="8785355" y="930384"/>
                </a:lnTo>
                <a:lnTo>
                  <a:pt x="8741358" y="953105"/>
                </a:lnTo>
                <a:lnTo>
                  <a:pt x="8690698" y="961263"/>
                </a:lnTo>
                <a:lnTo>
                  <a:pt x="160210" y="961263"/>
                </a:lnTo>
                <a:lnTo>
                  <a:pt x="109571" y="953105"/>
                </a:lnTo>
                <a:lnTo>
                  <a:pt x="65592" y="930384"/>
                </a:lnTo>
                <a:lnTo>
                  <a:pt x="30911" y="895727"/>
                </a:lnTo>
                <a:lnTo>
                  <a:pt x="8167" y="851762"/>
                </a:lnTo>
                <a:lnTo>
                  <a:pt x="0" y="801115"/>
                </a:lnTo>
                <a:lnTo>
                  <a:pt x="0" y="160274"/>
                </a:lnTo>
                <a:close/>
              </a:path>
            </a:pathLst>
          </a:custGeom>
          <a:ln w="28574">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289966" y="86309"/>
            <a:ext cx="8141334" cy="879475"/>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2.b. Nhóm chỉ </a:t>
            </a:r>
            <a:r>
              <a:rPr sz="2800" spc="-10">
                <a:solidFill>
                  <a:srgbClr val="FF0000"/>
                </a:solidFill>
              </a:rPr>
              <a:t>báo </a:t>
            </a:r>
            <a:r>
              <a:rPr sz="2800" spc="-5">
                <a:solidFill>
                  <a:srgbClr val="FF0000"/>
                </a:solidFill>
              </a:rPr>
              <a:t>“Tìm </a:t>
            </a:r>
            <a:r>
              <a:rPr sz="2800" spc="-10">
                <a:solidFill>
                  <a:srgbClr val="FF0000"/>
                </a:solidFill>
              </a:rPr>
              <a:t>hiểu </a:t>
            </a:r>
            <a:r>
              <a:rPr sz="2800" spc="-5">
                <a:solidFill>
                  <a:srgbClr val="FF0000"/>
                </a:solidFill>
              </a:rPr>
              <a:t>thế </a:t>
            </a:r>
            <a:r>
              <a:rPr sz="2800">
                <a:solidFill>
                  <a:srgbClr val="FF0000"/>
                </a:solidFill>
              </a:rPr>
              <a:t>giới </a:t>
            </a:r>
            <a:r>
              <a:rPr sz="2800" spc="-5">
                <a:solidFill>
                  <a:srgbClr val="FF0000"/>
                </a:solidFill>
              </a:rPr>
              <a:t>tự </a:t>
            </a:r>
            <a:r>
              <a:rPr sz="2800" spc="-10">
                <a:solidFill>
                  <a:srgbClr val="FF0000"/>
                </a:solidFill>
              </a:rPr>
              <a:t>nhiên  dưới góc </a:t>
            </a:r>
            <a:r>
              <a:rPr sz="2800" spc="-5">
                <a:solidFill>
                  <a:srgbClr val="FF0000"/>
                </a:solidFill>
              </a:rPr>
              <a:t>độ </a:t>
            </a:r>
            <a:r>
              <a:rPr sz="2800" spc="-10">
                <a:solidFill>
                  <a:srgbClr val="FF0000"/>
                </a:solidFill>
              </a:rPr>
              <a:t>hóa học” </a:t>
            </a:r>
            <a:r>
              <a:rPr sz="2800" spc="-5">
                <a:solidFill>
                  <a:srgbClr val="FF0000"/>
                </a:solidFill>
              </a:rPr>
              <a:t>(5</a:t>
            </a:r>
            <a:r>
              <a:rPr sz="2800" spc="80">
                <a:solidFill>
                  <a:srgbClr val="FF0000"/>
                </a:solidFill>
              </a:rPr>
              <a:t> </a:t>
            </a:r>
            <a:r>
              <a:rPr sz="2800" spc="-5">
                <a:solidFill>
                  <a:srgbClr val="FF0000"/>
                </a:solidFill>
              </a:rPr>
              <a:t>CB)</a:t>
            </a:r>
            <a:endParaRPr sz="2800"/>
          </a:p>
        </p:txBody>
      </p:sp>
      <p:graphicFrame>
        <p:nvGraphicFramePr>
          <p:cNvPr id="5" name="object 5"/>
          <p:cNvGraphicFramePr>
            <a:graphicFrameLocks noGrp="1"/>
          </p:cNvGraphicFramePr>
          <p:nvPr/>
        </p:nvGraphicFramePr>
        <p:xfrm>
          <a:off x="1060450" y="1310513"/>
          <a:ext cx="7480300" cy="3323132"/>
        </p:xfrm>
        <a:graphic>
          <a:graphicData uri="http://schemas.openxmlformats.org/drawingml/2006/table">
            <a:tbl>
              <a:tblPr firstRow="1" bandRow="1">
                <a:tableStyleId>{2D5ABB26-0587-4C30-8999-92F81FD0307C}</a:tableStyleId>
              </a:tblPr>
              <a:tblGrid>
                <a:gridCol w="7480300">
                  <a:extLst>
                    <a:ext uri="{9D8B030D-6E8A-4147-A177-3AD203B41FA5}">
                      <a16:colId xmlns:a16="http://schemas.microsoft.com/office/drawing/2014/main" val="20000"/>
                    </a:ext>
                  </a:extLst>
                </a:gridCol>
              </a:tblGrid>
              <a:tr h="1066800">
                <a:tc>
                  <a:txBody>
                    <a:bodyPr/>
                    <a:lstStyle/>
                    <a:p>
                      <a:pPr marL="1881505" marR="158750" indent="-1718310">
                        <a:lnSpc>
                          <a:spcPct val="100000"/>
                        </a:lnSpc>
                        <a:spcBef>
                          <a:spcPts val="345"/>
                        </a:spcBef>
                      </a:pPr>
                      <a:r>
                        <a:rPr sz="3200" b="1">
                          <a:latin typeface="Tahoma"/>
                          <a:cs typeface="Tahoma"/>
                        </a:rPr>
                        <a:t>Tìm </a:t>
                      </a:r>
                      <a:r>
                        <a:rPr sz="3200" b="1" spc="-5">
                          <a:latin typeface="Tahoma"/>
                          <a:cs typeface="Tahoma"/>
                        </a:rPr>
                        <a:t>hiểu </a:t>
                      </a:r>
                      <a:r>
                        <a:rPr sz="3200" b="1">
                          <a:latin typeface="Tahoma"/>
                          <a:cs typeface="Tahoma"/>
                        </a:rPr>
                        <a:t>thế </a:t>
                      </a:r>
                      <a:r>
                        <a:rPr sz="3200" b="1" spc="-5">
                          <a:latin typeface="Tahoma"/>
                          <a:cs typeface="Tahoma"/>
                        </a:rPr>
                        <a:t>giới </a:t>
                      </a:r>
                      <a:r>
                        <a:rPr sz="3200" b="1">
                          <a:latin typeface="Tahoma"/>
                          <a:cs typeface="Tahoma"/>
                        </a:rPr>
                        <a:t>tự </a:t>
                      </a:r>
                      <a:r>
                        <a:rPr sz="3200" b="1" spc="-5">
                          <a:latin typeface="Tahoma"/>
                          <a:cs typeface="Tahoma"/>
                        </a:rPr>
                        <a:t>nhiên dưới góc  </a:t>
                      </a:r>
                      <a:r>
                        <a:rPr sz="3200" b="1">
                          <a:latin typeface="Tahoma"/>
                          <a:cs typeface="Tahoma"/>
                        </a:rPr>
                        <a:t>độ </a:t>
                      </a:r>
                      <a:r>
                        <a:rPr sz="3200" b="1" spc="-5">
                          <a:latin typeface="Tahoma"/>
                          <a:cs typeface="Tahoma"/>
                        </a:rPr>
                        <a:t>hóa học</a:t>
                      </a:r>
                      <a:r>
                        <a:rPr sz="3200" b="1" spc="-35">
                          <a:latin typeface="Tahoma"/>
                          <a:cs typeface="Tahoma"/>
                        </a:rPr>
                        <a:t> </a:t>
                      </a:r>
                      <a:r>
                        <a:rPr sz="3200" b="1" spc="-5">
                          <a:latin typeface="Tahoma"/>
                          <a:cs typeface="Tahoma"/>
                        </a:rPr>
                        <a:t>(HH.2)</a:t>
                      </a:r>
                      <a:endParaRPr sz="3200">
                        <a:latin typeface="Tahoma"/>
                        <a:cs typeface="Tahoma"/>
                      </a:endParaRPr>
                    </a:p>
                  </a:txBody>
                  <a:tcPr marL="0" marR="0" marT="4381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0"/>
                  </a:ext>
                </a:extLst>
              </a:tr>
              <a:tr h="2256332">
                <a:tc>
                  <a:txBody>
                    <a:bodyPr/>
                    <a:lstStyle/>
                    <a:p>
                      <a:pPr>
                        <a:lnSpc>
                          <a:spcPct val="100000"/>
                        </a:lnSpc>
                        <a:spcBef>
                          <a:spcPts val="10"/>
                        </a:spcBef>
                      </a:pPr>
                      <a:endParaRPr sz="2700">
                        <a:latin typeface="Times New Roman"/>
                        <a:cs typeface="Times New Roman"/>
                      </a:endParaRPr>
                    </a:p>
                    <a:p>
                      <a:pPr marL="91440" marR="116839">
                        <a:lnSpc>
                          <a:spcPct val="100000"/>
                        </a:lnSpc>
                        <a:spcBef>
                          <a:spcPts val="5"/>
                        </a:spcBef>
                      </a:pPr>
                      <a:r>
                        <a:rPr sz="2400" b="1" spc="-5">
                          <a:latin typeface="Tahoma"/>
                          <a:cs typeface="Tahoma"/>
                        </a:rPr>
                        <a:t>Quan </a:t>
                      </a:r>
                      <a:r>
                        <a:rPr sz="2400" b="1">
                          <a:latin typeface="Tahoma"/>
                          <a:cs typeface="Tahoma"/>
                        </a:rPr>
                        <a:t>sát, thu thập </a:t>
                      </a:r>
                      <a:r>
                        <a:rPr sz="2400" b="1" spc="-5">
                          <a:latin typeface="Tahoma"/>
                          <a:cs typeface="Tahoma"/>
                        </a:rPr>
                        <a:t>thông tin; phân tích, xử </a:t>
                      </a:r>
                      <a:r>
                        <a:rPr sz="2400" b="1">
                          <a:latin typeface="Tahoma"/>
                          <a:cs typeface="Tahoma"/>
                        </a:rPr>
                        <a:t>lí số  </a:t>
                      </a:r>
                      <a:r>
                        <a:rPr sz="2400" b="1" spc="-5">
                          <a:latin typeface="Tahoma"/>
                          <a:cs typeface="Tahoma"/>
                        </a:rPr>
                        <a:t>liệu; giải </a:t>
                      </a:r>
                      <a:r>
                        <a:rPr sz="2400" b="1">
                          <a:latin typeface="Tahoma"/>
                          <a:cs typeface="Tahoma"/>
                        </a:rPr>
                        <a:t>thích, </a:t>
                      </a:r>
                      <a:r>
                        <a:rPr sz="2400" b="1" spc="-5">
                          <a:latin typeface="Tahoma"/>
                          <a:cs typeface="Tahoma"/>
                        </a:rPr>
                        <a:t>dự </a:t>
                      </a:r>
                      <a:r>
                        <a:rPr sz="2400" b="1">
                          <a:latin typeface="Tahoma"/>
                          <a:cs typeface="Tahoma"/>
                        </a:rPr>
                        <a:t>đoán được </a:t>
                      </a:r>
                      <a:r>
                        <a:rPr sz="2400" spc="-5">
                          <a:latin typeface="Tahoma"/>
                          <a:cs typeface="Tahoma"/>
                        </a:rPr>
                        <a:t>kết </a:t>
                      </a:r>
                      <a:r>
                        <a:rPr sz="2400">
                          <a:latin typeface="Tahoma"/>
                          <a:cs typeface="Tahoma"/>
                        </a:rPr>
                        <a:t>quả nghiên </a:t>
                      </a:r>
                      <a:r>
                        <a:rPr sz="2400" spc="-5">
                          <a:latin typeface="Tahoma"/>
                          <a:cs typeface="Tahoma"/>
                        </a:rPr>
                        <a:t>cứu  của </a:t>
                      </a:r>
                      <a:r>
                        <a:rPr sz="2400">
                          <a:latin typeface="Tahoma"/>
                          <a:cs typeface="Tahoma"/>
                        </a:rPr>
                        <a:t>một </a:t>
                      </a:r>
                      <a:r>
                        <a:rPr sz="2400" spc="-5">
                          <a:latin typeface="Tahoma"/>
                          <a:cs typeface="Tahoma"/>
                        </a:rPr>
                        <a:t>số sự vật, </a:t>
                      </a:r>
                      <a:r>
                        <a:rPr sz="2400">
                          <a:latin typeface="Tahoma"/>
                          <a:cs typeface="Tahoma"/>
                        </a:rPr>
                        <a:t>hiện </a:t>
                      </a:r>
                      <a:r>
                        <a:rPr sz="2400" spc="-5">
                          <a:latin typeface="Tahoma"/>
                          <a:cs typeface="Tahoma"/>
                        </a:rPr>
                        <a:t>tượng trong thực </a:t>
                      </a:r>
                      <a:r>
                        <a:rPr sz="2400">
                          <a:latin typeface="Tahoma"/>
                          <a:cs typeface="Tahoma"/>
                        </a:rPr>
                        <a:t>nghiệm,  </a:t>
                      </a:r>
                      <a:r>
                        <a:rPr sz="2400" spc="-5">
                          <a:latin typeface="Tahoma"/>
                          <a:cs typeface="Tahoma"/>
                        </a:rPr>
                        <a:t>trong tự </a:t>
                      </a:r>
                      <a:r>
                        <a:rPr sz="2400">
                          <a:latin typeface="Tahoma"/>
                          <a:cs typeface="Tahoma"/>
                        </a:rPr>
                        <a:t>nhiên </a:t>
                      </a:r>
                      <a:r>
                        <a:rPr sz="2400" spc="-5">
                          <a:latin typeface="Tahoma"/>
                          <a:cs typeface="Tahoma"/>
                        </a:rPr>
                        <a:t>và </a:t>
                      </a:r>
                      <a:r>
                        <a:rPr sz="2400">
                          <a:latin typeface="Tahoma"/>
                          <a:cs typeface="Tahoma"/>
                        </a:rPr>
                        <a:t>đời</a:t>
                      </a:r>
                      <a:r>
                        <a:rPr sz="2400" spc="-55">
                          <a:latin typeface="Tahoma"/>
                          <a:cs typeface="Tahoma"/>
                        </a:rPr>
                        <a:t> </a:t>
                      </a:r>
                      <a:r>
                        <a:rPr sz="2400" spc="-5">
                          <a:latin typeface="Tahoma"/>
                          <a:cs typeface="Tahoma"/>
                        </a:rPr>
                        <a:t>sống.</a:t>
                      </a:r>
                      <a:endParaRPr sz="2400">
                        <a:latin typeface="Tahoma"/>
                        <a:cs typeface="Tahoma"/>
                      </a:endParaRPr>
                    </a:p>
                  </a:txBody>
                  <a:tcPr marL="0" marR="0" marT="127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051269428"/>
              </p:ext>
            </p:extLst>
          </p:nvPr>
        </p:nvGraphicFramePr>
        <p:xfrm>
          <a:off x="164122" y="1047699"/>
          <a:ext cx="8903679" cy="3898900"/>
        </p:xfrm>
        <a:graphic>
          <a:graphicData uri="http://schemas.openxmlformats.org/drawingml/2006/table">
            <a:tbl>
              <a:tblPr firstRow="1" bandRow="1">
                <a:tableStyleId>{2D5ABB26-0587-4C30-8999-92F81FD0307C}</a:tableStyleId>
              </a:tblPr>
              <a:tblGrid>
                <a:gridCol w="1082881">
                  <a:extLst>
                    <a:ext uri="{9D8B030D-6E8A-4147-A177-3AD203B41FA5}">
                      <a16:colId xmlns:a16="http://schemas.microsoft.com/office/drawing/2014/main" val="20000"/>
                    </a:ext>
                  </a:extLst>
                </a:gridCol>
                <a:gridCol w="599199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1">
                  <a:extLst>
                    <a:ext uri="{9D8B030D-6E8A-4147-A177-3AD203B41FA5}">
                      <a16:colId xmlns:a16="http://schemas.microsoft.com/office/drawing/2014/main" val="4044610987"/>
                    </a:ext>
                  </a:extLst>
                </a:gridCol>
              </a:tblGrid>
              <a:tr h="640080">
                <a:tc rowSpan="4">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spcBef>
                          <a:spcPts val="30"/>
                        </a:spcBef>
                      </a:pPr>
                      <a:endParaRPr sz="2400">
                        <a:latin typeface="Times New Roman" panose="02020603050405020304" pitchFamily="18" charset="0"/>
                        <a:cs typeface="Times New Roman" panose="02020603050405020304" pitchFamily="18" charset="0"/>
                      </a:endParaRPr>
                    </a:p>
                    <a:p>
                      <a:pPr algn="ctr">
                        <a:lnSpc>
                          <a:spcPct val="100000"/>
                        </a:lnSpc>
                      </a:pPr>
                      <a:r>
                        <a:rPr sz="2000" b="1" spc="-5">
                          <a:latin typeface="Times New Roman" panose="02020603050405020304" pitchFamily="18" charset="0"/>
                          <a:cs typeface="Times New Roman" panose="02020603050405020304" pitchFamily="18" charset="0"/>
                        </a:rPr>
                        <a:t>NL:</a:t>
                      </a:r>
                      <a:endParaRPr sz="2000">
                        <a:latin typeface="Times New Roman" panose="02020603050405020304" pitchFamily="18" charset="0"/>
                        <a:cs typeface="Times New Roman" panose="02020603050405020304" pitchFamily="18" charset="0"/>
                      </a:endParaRPr>
                    </a:p>
                    <a:p>
                      <a:pPr marL="97155" marR="90805" indent="1270" algn="ctr">
                        <a:lnSpc>
                          <a:spcPct val="100000"/>
                        </a:lnSpc>
                      </a:pPr>
                      <a:r>
                        <a:rPr sz="2000" b="1" spc="-5">
                          <a:latin typeface="Times New Roman" panose="02020603050405020304" pitchFamily="18" charset="0"/>
                          <a:cs typeface="Times New Roman" panose="02020603050405020304" pitchFamily="18" charset="0"/>
                        </a:rPr>
                        <a:t>“Tìm  hiểu  </a:t>
                      </a:r>
                      <a:r>
                        <a:rPr sz="2000" b="1">
                          <a:latin typeface="Times New Roman" panose="02020603050405020304" pitchFamily="18" charset="0"/>
                          <a:cs typeface="Times New Roman" panose="02020603050405020304" pitchFamily="18" charset="0"/>
                        </a:rPr>
                        <a:t>thế</a:t>
                      </a:r>
                      <a:r>
                        <a:rPr sz="2000" b="1" spc="-90">
                          <a:latin typeface="Times New Roman" panose="02020603050405020304" pitchFamily="18" charset="0"/>
                          <a:cs typeface="Times New Roman" panose="02020603050405020304" pitchFamily="18" charset="0"/>
                        </a:rPr>
                        <a:t> </a:t>
                      </a:r>
                      <a:r>
                        <a:rPr sz="2000" b="1" spc="-5">
                          <a:latin typeface="Times New Roman" panose="02020603050405020304" pitchFamily="18" charset="0"/>
                          <a:cs typeface="Times New Roman" panose="02020603050405020304" pitchFamily="18" charset="0"/>
                        </a:rPr>
                        <a:t>giới  </a:t>
                      </a:r>
                      <a:r>
                        <a:rPr sz="2000" b="1">
                          <a:latin typeface="Times New Roman" panose="02020603050405020304" pitchFamily="18" charset="0"/>
                          <a:cs typeface="Times New Roman" panose="02020603050405020304" pitchFamily="18" charset="0"/>
                        </a:rPr>
                        <a:t>tự  </a:t>
                      </a:r>
                      <a:r>
                        <a:rPr sz="2000" b="1" spc="-5">
                          <a:latin typeface="Times New Roman" panose="02020603050405020304" pitchFamily="18" charset="0"/>
                          <a:cs typeface="Times New Roman" panose="02020603050405020304" pitchFamily="18" charset="0"/>
                        </a:rPr>
                        <a:t>nhiên  dưới  góc </a:t>
                      </a:r>
                      <a:r>
                        <a:rPr sz="2000" b="1">
                          <a:latin typeface="Times New Roman" panose="02020603050405020304" pitchFamily="18" charset="0"/>
                          <a:cs typeface="Times New Roman" panose="02020603050405020304" pitchFamily="18" charset="0"/>
                        </a:rPr>
                        <a:t>độ  hóa  </a:t>
                      </a:r>
                      <a:r>
                        <a:rPr sz="2000" b="1" spc="-5">
                          <a:latin typeface="Times New Roman" panose="02020603050405020304" pitchFamily="18" charset="0"/>
                          <a:cs typeface="Times New Roman" panose="02020603050405020304" pitchFamily="18" charset="0"/>
                        </a:rPr>
                        <a:t>học”</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1270" algn="ctr">
                        <a:lnSpc>
                          <a:spcPct val="100000"/>
                        </a:lnSpc>
                      </a:pPr>
                      <a:r>
                        <a:rPr sz="2000" b="1" spc="-5">
                          <a:latin typeface="Times New Roman" panose="02020603050405020304" pitchFamily="18" charset="0"/>
                          <a:cs typeface="Times New Roman" panose="02020603050405020304" pitchFamily="18" charset="0"/>
                        </a:rPr>
                        <a:t>CÁC </a:t>
                      </a:r>
                      <a:r>
                        <a:rPr sz="2000" b="1">
                          <a:latin typeface="Times New Roman" panose="02020603050405020304" pitchFamily="18" charset="0"/>
                          <a:cs typeface="Times New Roman" panose="02020603050405020304" pitchFamily="18" charset="0"/>
                        </a:rPr>
                        <a:t>CHỈ BÁO / </a:t>
                      </a:r>
                      <a:r>
                        <a:rPr sz="2000" b="1" spc="-5">
                          <a:latin typeface="Times New Roman" panose="02020603050405020304" pitchFamily="18" charset="0"/>
                          <a:cs typeface="Times New Roman" panose="02020603050405020304" pitchFamily="18" charset="0"/>
                        </a:rPr>
                        <a:t>BIỂU</a:t>
                      </a:r>
                      <a:r>
                        <a:rPr sz="2000" b="1" spc="-25">
                          <a:latin typeface="Times New Roman" panose="02020603050405020304" pitchFamily="18" charset="0"/>
                          <a:cs typeface="Times New Roman" panose="02020603050405020304" pitchFamily="18" charset="0"/>
                        </a:rPr>
                        <a:t> </a:t>
                      </a:r>
                      <a:r>
                        <a:rPr sz="2000" b="1" spc="-5">
                          <a:latin typeface="Times New Roman" panose="02020603050405020304" pitchFamily="18" charset="0"/>
                          <a:cs typeface="Times New Roman" panose="02020603050405020304" pitchFamily="18" charset="0"/>
                        </a:rPr>
                        <a:t>HIỆN</a:t>
                      </a:r>
                      <a:endParaRPr sz="2000">
                        <a:latin typeface="Times New Roman" panose="02020603050405020304" pitchFamily="18" charset="0"/>
                        <a:cs typeface="Times New Roman" panose="02020603050405020304" pitchFamily="18" charset="0"/>
                      </a:endParaRPr>
                    </a:p>
                  </a:txBody>
                  <a:tcPr marL="0" marR="0" marT="4445" marB="0" anchor="ctr">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marL="1270" algn="ctr">
                        <a:lnSpc>
                          <a:spcPct val="100000"/>
                        </a:lnSpc>
                      </a:pPr>
                      <a:r>
                        <a:rPr sz="2000" b="1" spc="-5">
                          <a:latin typeface="Times New Roman" panose="02020603050405020304" pitchFamily="18" charset="0"/>
                          <a:cs typeface="Times New Roman" panose="02020603050405020304" pitchFamily="18" charset="0"/>
                        </a:rPr>
                        <a:t>MÃ</a:t>
                      </a:r>
                      <a:r>
                        <a:rPr sz="2000" b="1" spc="-30">
                          <a:latin typeface="Times New Roman" panose="02020603050405020304" pitchFamily="18" charset="0"/>
                          <a:cs typeface="Times New Roman" panose="02020603050405020304" pitchFamily="18" charset="0"/>
                        </a:rPr>
                        <a:t> </a:t>
                      </a:r>
                      <a:r>
                        <a:rPr sz="2000" b="1">
                          <a:latin typeface="Times New Roman" panose="02020603050405020304" pitchFamily="18" charset="0"/>
                          <a:cs typeface="Times New Roman" panose="02020603050405020304" pitchFamily="18" charset="0"/>
                        </a:rPr>
                        <a:t>HÓA</a:t>
                      </a:r>
                      <a:endParaRPr sz="2000">
                        <a:latin typeface="Times New Roman" panose="02020603050405020304" pitchFamily="18" charset="0"/>
                        <a:cs typeface="Times New Roman" panose="02020603050405020304" pitchFamily="18" charset="0"/>
                      </a:endParaRPr>
                    </a:p>
                  </a:txBody>
                  <a:tcPr marL="0" marR="0" marT="4445"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vi-VN" sz="1800" b="1">
                          <a:latin typeface="Times New Roman" panose="02020603050405020304" pitchFamily="18" charset="0"/>
                          <a:cs typeface="Times New Roman" panose="02020603050405020304" pitchFamily="18" charset="0"/>
                        </a:rPr>
                        <a:t>CẤP ĐỘ TƯ DUY</a:t>
                      </a:r>
                      <a:endParaRPr lang="vi-VN" sz="2000" b="1">
                        <a:latin typeface="Times New Roman" panose="02020603050405020304" pitchFamily="18" charset="0"/>
                        <a:cs typeface="Times New Roman" panose="02020603050405020304" pitchFamily="18" charset="0"/>
                      </a:endParaRPr>
                    </a:p>
                  </a:txBody>
                  <a:tcPr marL="0" marR="0" marT="4445" marB="0">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960374">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66700">
                        <a:lnSpc>
                          <a:spcPct val="100000"/>
                        </a:lnSpc>
                        <a:spcBef>
                          <a:spcPts val="535"/>
                        </a:spcBef>
                      </a:pPr>
                      <a:r>
                        <a:rPr sz="2000" b="1">
                          <a:latin typeface="Times New Roman" panose="02020603050405020304" pitchFamily="18" charset="0"/>
                          <a:cs typeface="Times New Roman" panose="02020603050405020304" pitchFamily="18" charset="0"/>
                        </a:rPr>
                        <a:t>Đề </a:t>
                      </a:r>
                      <a:r>
                        <a:rPr sz="2000" b="1" spc="-5">
                          <a:latin typeface="Times New Roman" panose="02020603050405020304" pitchFamily="18" charset="0"/>
                          <a:cs typeface="Times New Roman" panose="02020603050405020304" pitchFamily="18" charset="0"/>
                        </a:rPr>
                        <a:t>xuất </a:t>
                      </a:r>
                      <a:r>
                        <a:rPr sz="2000" b="1">
                          <a:latin typeface="Times New Roman" panose="02020603050405020304" pitchFamily="18" charset="0"/>
                          <a:cs typeface="Times New Roman" panose="02020603050405020304" pitchFamily="18" charset="0"/>
                        </a:rPr>
                        <a:t>vấn đề: </a:t>
                      </a:r>
                      <a:r>
                        <a:rPr sz="2000">
                          <a:latin typeface="Times New Roman" panose="02020603050405020304" pitchFamily="18" charset="0"/>
                          <a:cs typeface="Times New Roman" panose="02020603050405020304" pitchFamily="18" charset="0"/>
                        </a:rPr>
                        <a:t>nhận </a:t>
                      </a:r>
                      <a:r>
                        <a:rPr sz="2000" spc="-5">
                          <a:latin typeface="Times New Roman" panose="02020603050405020304" pitchFamily="18" charset="0"/>
                          <a:cs typeface="Times New Roman" panose="02020603050405020304" pitchFamily="18" charset="0"/>
                        </a:rPr>
                        <a:t>ra </a:t>
                      </a:r>
                      <a:r>
                        <a:rPr sz="2000">
                          <a:latin typeface="Times New Roman" panose="02020603050405020304" pitchFamily="18" charset="0"/>
                          <a:cs typeface="Times New Roman" panose="02020603050405020304" pitchFamily="18" charset="0"/>
                        </a:rPr>
                        <a:t>và đặt </a:t>
                      </a:r>
                      <a:r>
                        <a:rPr sz="2000" spc="-5">
                          <a:latin typeface="Times New Roman" panose="02020603050405020304" pitchFamily="18" charset="0"/>
                          <a:cs typeface="Times New Roman" panose="02020603050405020304" pitchFamily="18" charset="0"/>
                        </a:rPr>
                        <a:t>câu </a:t>
                      </a:r>
                      <a:r>
                        <a:rPr sz="2000">
                          <a:latin typeface="Times New Roman" panose="02020603050405020304" pitchFamily="18" charset="0"/>
                          <a:cs typeface="Times New Roman" panose="02020603050405020304" pitchFamily="18" charset="0"/>
                        </a:rPr>
                        <a:t>hỏi </a:t>
                      </a:r>
                      <a:r>
                        <a:rPr sz="2000" spc="-5">
                          <a:latin typeface="Times New Roman" panose="02020603050405020304" pitchFamily="18" charset="0"/>
                          <a:cs typeface="Times New Roman" panose="02020603050405020304" pitchFamily="18" charset="0"/>
                        </a:rPr>
                        <a:t>liên </a:t>
                      </a:r>
                      <a:r>
                        <a:rPr sz="2000">
                          <a:latin typeface="Times New Roman" panose="02020603050405020304" pitchFamily="18" charset="0"/>
                          <a:cs typeface="Times New Roman" panose="02020603050405020304" pitchFamily="18" charset="0"/>
                        </a:rPr>
                        <a:t>quan </a:t>
                      </a:r>
                      <a:r>
                        <a:rPr sz="2000" spc="-5">
                          <a:latin typeface="Times New Roman" panose="02020603050405020304" pitchFamily="18" charset="0"/>
                          <a:cs typeface="Times New Roman" panose="02020603050405020304" pitchFamily="18" charset="0"/>
                        </a:rPr>
                        <a:t>đến</a:t>
                      </a:r>
                      <a:r>
                        <a:rPr sz="2000" spc="-11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vấn  </a:t>
                      </a:r>
                      <a:r>
                        <a:rPr sz="2000" spc="-5">
                          <a:latin typeface="Times New Roman" panose="02020603050405020304" pitchFamily="18" charset="0"/>
                          <a:cs typeface="Times New Roman" panose="02020603050405020304" pitchFamily="18" charset="0"/>
                        </a:rPr>
                        <a:t>đề; </a:t>
                      </a:r>
                      <a:r>
                        <a:rPr sz="2000">
                          <a:latin typeface="Times New Roman" panose="02020603050405020304" pitchFamily="18" charset="0"/>
                          <a:cs typeface="Times New Roman" panose="02020603050405020304" pitchFamily="18" charset="0"/>
                        </a:rPr>
                        <a:t>phân </a:t>
                      </a:r>
                      <a:r>
                        <a:rPr sz="2000" spc="-5">
                          <a:latin typeface="Times New Roman" panose="02020603050405020304" pitchFamily="18" charset="0"/>
                          <a:cs typeface="Times New Roman" panose="02020603050405020304" pitchFamily="18" charset="0"/>
                        </a:rPr>
                        <a:t>tích được </a:t>
                      </a:r>
                      <a:r>
                        <a:rPr sz="2000">
                          <a:latin typeface="Times New Roman" panose="02020603050405020304" pitchFamily="18" charset="0"/>
                          <a:cs typeface="Times New Roman" panose="02020603050405020304" pitchFamily="18" charset="0"/>
                        </a:rPr>
                        <a:t>bối </a:t>
                      </a:r>
                      <a:r>
                        <a:rPr sz="2000" spc="-5">
                          <a:latin typeface="Times New Roman" panose="02020603050405020304" pitchFamily="18" charset="0"/>
                          <a:cs typeface="Times New Roman" panose="02020603050405020304" pitchFamily="18" charset="0"/>
                        </a:rPr>
                        <a:t>cảnh để đề xuất vấn đề; </a:t>
                      </a:r>
                      <a:r>
                        <a:rPr sz="2000">
                          <a:latin typeface="Times New Roman" panose="02020603050405020304" pitchFamily="18" charset="0"/>
                          <a:cs typeface="Times New Roman" panose="02020603050405020304" pitchFamily="18" charset="0"/>
                        </a:rPr>
                        <a:t>biểu </a:t>
                      </a:r>
                      <a:r>
                        <a:rPr sz="2000" spc="-5">
                          <a:latin typeface="Times New Roman" panose="02020603050405020304" pitchFamily="18" charset="0"/>
                          <a:cs typeface="Times New Roman" panose="02020603050405020304" pitchFamily="18" charset="0"/>
                        </a:rPr>
                        <a:t>đạt  được vấn</a:t>
                      </a:r>
                      <a:r>
                        <a:rPr sz="2000" spc="-10">
                          <a:latin typeface="Times New Roman" panose="02020603050405020304" pitchFamily="18" charset="0"/>
                          <a:cs typeface="Times New Roman" panose="02020603050405020304" pitchFamily="18" charset="0"/>
                        </a:rPr>
                        <a:t> </a:t>
                      </a:r>
                      <a:r>
                        <a:rPr sz="2000" spc="-5">
                          <a:latin typeface="Times New Roman" panose="02020603050405020304" pitchFamily="18" charset="0"/>
                          <a:cs typeface="Times New Roman" panose="02020603050405020304" pitchFamily="18" charset="0"/>
                        </a:rPr>
                        <a:t>đề.</a:t>
                      </a:r>
                      <a:endParaRPr sz="2000">
                        <a:latin typeface="Times New Roman" panose="02020603050405020304" pitchFamily="18" charset="0"/>
                        <a:cs typeface="Times New Roman" panose="02020603050405020304" pitchFamily="18" charset="0"/>
                      </a:endParaRPr>
                    </a:p>
                  </a:txBody>
                  <a:tcPr marL="0" marR="0" marT="6794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50"/>
                        </a:spcBef>
                      </a:pPr>
                      <a:endParaRPr sz="2400">
                        <a:latin typeface="Times New Roman" panose="02020603050405020304" pitchFamily="18" charset="0"/>
                        <a:cs typeface="Times New Roman" panose="02020603050405020304" pitchFamily="18" charset="0"/>
                      </a:endParaRPr>
                    </a:p>
                    <a:p>
                      <a:pPr algn="ctr">
                        <a:lnSpc>
                          <a:spcPct val="100000"/>
                        </a:lnSpc>
                      </a:pPr>
                      <a:r>
                        <a:rPr sz="2000" b="1">
                          <a:latin typeface="Times New Roman" panose="02020603050405020304" pitchFamily="18" charset="0"/>
                          <a:cs typeface="Times New Roman" panose="02020603050405020304" pitchFamily="18" charset="0"/>
                        </a:rPr>
                        <a:t>HH.2.1</a:t>
                      </a:r>
                      <a:endParaRPr sz="2000">
                        <a:latin typeface="Times New Roman" panose="02020603050405020304" pitchFamily="18" charset="0"/>
                        <a:cs typeface="Times New Roman" panose="02020603050405020304" pitchFamily="18" charset="0"/>
                      </a:endParaRPr>
                    </a:p>
                  </a:txBody>
                  <a:tcPr marL="0" marR="0" marT="635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Biết/</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Hiểu</a:t>
                      </a:r>
                      <a:endParaRPr lang="en-US" sz="2000">
                        <a:latin typeface="Times New Roman" panose="02020603050405020304" pitchFamily="18" charset="0"/>
                        <a:cs typeface="Times New Roman" panose="02020603050405020304" pitchFamily="18" charset="0"/>
                      </a:endParaRPr>
                    </a:p>
                    <a:p>
                      <a:pPr algn="ctr">
                        <a:lnSpc>
                          <a:spcPct val="100000"/>
                        </a:lnSpc>
                      </a:pPr>
                      <a:endParaRPr sz="2000">
                        <a:latin typeface="Times New Roman" panose="02020603050405020304" pitchFamily="18" charset="0"/>
                        <a:cs typeface="Times New Roman" panose="02020603050405020304" pitchFamily="18" charset="0"/>
                      </a:endParaRP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960424">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412115" algn="just">
                        <a:lnSpc>
                          <a:spcPct val="100000"/>
                        </a:lnSpc>
                        <a:spcBef>
                          <a:spcPts val="535"/>
                        </a:spcBef>
                      </a:pPr>
                      <a:r>
                        <a:rPr sz="2000" b="1">
                          <a:latin typeface="Times New Roman" panose="02020603050405020304" pitchFamily="18" charset="0"/>
                          <a:cs typeface="Times New Roman" panose="02020603050405020304" pitchFamily="18" charset="0"/>
                        </a:rPr>
                        <a:t>Đưa ra </a:t>
                      </a:r>
                      <a:r>
                        <a:rPr sz="2000" b="1" spc="-5">
                          <a:latin typeface="Times New Roman" panose="02020603050405020304" pitchFamily="18" charset="0"/>
                          <a:cs typeface="Times New Roman" panose="02020603050405020304" pitchFamily="18" charset="0"/>
                        </a:rPr>
                        <a:t>phán </a:t>
                      </a:r>
                      <a:r>
                        <a:rPr sz="2000" b="1">
                          <a:latin typeface="Times New Roman" panose="02020603050405020304" pitchFamily="18" charset="0"/>
                          <a:cs typeface="Times New Roman" panose="02020603050405020304" pitchFamily="18" charset="0"/>
                        </a:rPr>
                        <a:t>đoán và </a:t>
                      </a:r>
                      <a:r>
                        <a:rPr sz="2000" b="1" spc="-5">
                          <a:latin typeface="Times New Roman" panose="02020603050405020304" pitchFamily="18" charset="0"/>
                          <a:cs typeface="Times New Roman" panose="02020603050405020304" pitchFamily="18" charset="0"/>
                        </a:rPr>
                        <a:t>xây dựng giả thuyết: </a:t>
                      </a:r>
                      <a:r>
                        <a:rPr sz="2000">
                          <a:latin typeface="Times New Roman" panose="02020603050405020304" pitchFamily="18" charset="0"/>
                          <a:cs typeface="Times New Roman" panose="02020603050405020304" pitchFamily="18" charset="0"/>
                        </a:rPr>
                        <a:t>phân </a:t>
                      </a:r>
                      <a:r>
                        <a:rPr sz="2000" spc="-5">
                          <a:latin typeface="Times New Roman" panose="02020603050405020304" pitchFamily="18" charset="0"/>
                          <a:cs typeface="Times New Roman" panose="02020603050405020304" pitchFamily="18" charset="0"/>
                        </a:rPr>
                        <a:t>tích  được </a:t>
                      </a:r>
                      <a:r>
                        <a:rPr sz="2000">
                          <a:latin typeface="Times New Roman" panose="02020603050405020304" pitchFamily="18" charset="0"/>
                          <a:cs typeface="Times New Roman" panose="02020603050405020304" pitchFamily="18" charset="0"/>
                        </a:rPr>
                        <a:t>vấn </a:t>
                      </a:r>
                      <a:r>
                        <a:rPr sz="2000" spc="-5">
                          <a:latin typeface="Times New Roman" panose="02020603050405020304" pitchFamily="18" charset="0"/>
                          <a:cs typeface="Times New Roman" panose="02020603050405020304" pitchFamily="18" charset="0"/>
                        </a:rPr>
                        <a:t>đề đã </a:t>
                      </a:r>
                      <a:r>
                        <a:rPr sz="2000">
                          <a:latin typeface="Times New Roman" panose="02020603050405020304" pitchFamily="18" charset="0"/>
                          <a:cs typeface="Times New Roman" panose="02020603050405020304" pitchFamily="18" charset="0"/>
                        </a:rPr>
                        <a:t>nêu </a:t>
                      </a:r>
                      <a:r>
                        <a:rPr sz="2000" spc="-5">
                          <a:latin typeface="Times New Roman" panose="02020603050405020304" pitchFamily="18" charset="0"/>
                          <a:cs typeface="Times New Roman" panose="02020603050405020304" pitchFamily="18" charset="0"/>
                        </a:rPr>
                        <a:t>được xây </a:t>
                      </a:r>
                      <a:r>
                        <a:rPr sz="2000">
                          <a:latin typeface="Times New Roman" panose="02020603050405020304" pitchFamily="18" charset="0"/>
                          <a:cs typeface="Times New Roman" panose="02020603050405020304" pitchFamily="18" charset="0"/>
                        </a:rPr>
                        <a:t>dựng và phát biểu </a:t>
                      </a:r>
                      <a:r>
                        <a:rPr sz="2000" spc="-5">
                          <a:latin typeface="Times New Roman" panose="02020603050405020304" pitchFamily="18" charset="0"/>
                          <a:cs typeface="Times New Roman" panose="02020603050405020304" pitchFamily="18" charset="0"/>
                        </a:rPr>
                        <a:t>được </a:t>
                      </a:r>
                      <a:r>
                        <a:rPr sz="2000">
                          <a:latin typeface="Times New Roman" panose="02020603050405020304" pitchFamily="18" charset="0"/>
                          <a:cs typeface="Times New Roman" panose="02020603050405020304" pitchFamily="18" charset="0"/>
                        </a:rPr>
                        <a:t>giả  </a:t>
                      </a:r>
                      <a:r>
                        <a:rPr sz="2000" spc="-5">
                          <a:latin typeface="Times New Roman" panose="02020603050405020304" pitchFamily="18" charset="0"/>
                          <a:cs typeface="Times New Roman" panose="02020603050405020304" pitchFamily="18" charset="0"/>
                        </a:rPr>
                        <a:t>thuyết </a:t>
                      </a:r>
                      <a:r>
                        <a:rPr sz="2000">
                          <a:latin typeface="Times New Roman" panose="02020603050405020304" pitchFamily="18" charset="0"/>
                          <a:cs typeface="Times New Roman" panose="02020603050405020304" pitchFamily="18" charset="0"/>
                        </a:rPr>
                        <a:t>nghiên</a:t>
                      </a:r>
                      <a:r>
                        <a:rPr sz="2000" spc="-35">
                          <a:latin typeface="Times New Roman" panose="02020603050405020304" pitchFamily="18" charset="0"/>
                          <a:cs typeface="Times New Roman" panose="02020603050405020304" pitchFamily="18" charset="0"/>
                        </a:rPr>
                        <a:t> </a:t>
                      </a:r>
                      <a:r>
                        <a:rPr sz="2000" spc="-5">
                          <a:latin typeface="Times New Roman" panose="02020603050405020304" pitchFamily="18" charset="0"/>
                          <a:cs typeface="Times New Roman" panose="02020603050405020304" pitchFamily="18" charset="0"/>
                        </a:rPr>
                        <a:t>cứu.</a:t>
                      </a:r>
                      <a:endParaRPr sz="2000">
                        <a:latin typeface="Times New Roman" panose="02020603050405020304" pitchFamily="18" charset="0"/>
                        <a:cs typeface="Times New Roman" panose="02020603050405020304" pitchFamily="18" charset="0"/>
                      </a:endParaRPr>
                    </a:p>
                  </a:txBody>
                  <a:tcPr marL="0" marR="0" marT="6794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spcBef>
                          <a:spcPts val="50"/>
                        </a:spcBef>
                      </a:pPr>
                      <a:endParaRPr sz="2400">
                        <a:latin typeface="Times New Roman" panose="02020603050405020304" pitchFamily="18" charset="0"/>
                        <a:cs typeface="Times New Roman" panose="02020603050405020304" pitchFamily="18" charset="0"/>
                      </a:endParaRPr>
                    </a:p>
                    <a:p>
                      <a:pPr algn="ctr">
                        <a:lnSpc>
                          <a:spcPct val="100000"/>
                        </a:lnSpc>
                      </a:pPr>
                      <a:r>
                        <a:rPr sz="2000" b="1">
                          <a:latin typeface="Times New Roman" panose="02020603050405020304" pitchFamily="18" charset="0"/>
                          <a:cs typeface="Times New Roman" panose="02020603050405020304" pitchFamily="18" charset="0"/>
                        </a:rPr>
                        <a:t>HH.2.2</a:t>
                      </a:r>
                      <a:endParaRPr sz="2000">
                        <a:latin typeface="Times New Roman" panose="02020603050405020304" pitchFamily="18" charset="0"/>
                        <a:cs typeface="Times New Roman" panose="02020603050405020304" pitchFamily="18" charset="0"/>
                      </a:endParaRPr>
                    </a:p>
                  </a:txBody>
                  <a:tcPr marL="0" marR="0" marT="635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en-US" sz="2000" b="1">
                          <a:solidFill>
                            <a:srgbClr val="FF0000"/>
                          </a:solidFill>
                          <a:latin typeface="Times New Roman" panose="02020603050405020304" pitchFamily="18" charset="0"/>
                          <a:cs typeface="Times New Roman" panose="02020603050405020304" pitchFamily="18" charset="0"/>
                        </a:rPr>
                        <a:t>Hiểu/</a:t>
                      </a:r>
                      <a:endParaRPr lang="en-US" sz="2000">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tcPr>
                </a:tc>
                <a:extLst>
                  <a:ext uri="{0D108BD9-81ED-4DB2-BD59-A6C34878D82A}">
                    <a16:rowId xmlns:a16="http://schemas.microsoft.com/office/drawing/2014/main" val="10002"/>
                  </a:ext>
                </a:extLst>
              </a:tr>
              <a:tr h="1248484">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09855">
                        <a:lnSpc>
                          <a:spcPct val="100000"/>
                        </a:lnSpc>
                        <a:spcBef>
                          <a:spcPts val="590"/>
                        </a:spcBef>
                      </a:pPr>
                      <a:r>
                        <a:rPr sz="2000" b="1" spc="-5">
                          <a:latin typeface="Times New Roman" panose="02020603050405020304" pitchFamily="18" charset="0"/>
                          <a:cs typeface="Times New Roman" panose="02020603050405020304" pitchFamily="18" charset="0"/>
                        </a:rPr>
                        <a:t>Lập </a:t>
                      </a:r>
                      <a:r>
                        <a:rPr sz="2000" b="1">
                          <a:latin typeface="Times New Roman" panose="02020603050405020304" pitchFamily="18" charset="0"/>
                          <a:cs typeface="Times New Roman" panose="02020603050405020304" pitchFamily="18" charset="0"/>
                        </a:rPr>
                        <a:t>kế </a:t>
                      </a:r>
                      <a:r>
                        <a:rPr sz="2000" b="1" spc="-5">
                          <a:latin typeface="Times New Roman" panose="02020603050405020304" pitchFamily="18" charset="0"/>
                          <a:cs typeface="Times New Roman" panose="02020603050405020304" pitchFamily="18" charset="0"/>
                        </a:rPr>
                        <a:t>hoạch </a:t>
                      </a:r>
                      <a:r>
                        <a:rPr sz="2000" b="1">
                          <a:latin typeface="Times New Roman" panose="02020603050405020304" pitchFamily="18" charset="0"/>
                          <a:cs typeface="Times New Roman" panose="02020603050405020304" pitchFamily="18" charset="0"/>
                        </a:rPr>
                        <a:t>thực </a:t>
                      </a:r>
                      <a:r>
                        <a:rPr sz="2000" b="1" spc="-5">
                          <a:latin typeface="Times New Roman" panose="02020603050405020304" pitchFamily="18" charset="0"/>
                          <a:cs typeface="Times New Roman" panose="02020603050405020304" pitchFamily="18" charset="0"/>
                        </a:rPr>
                        <a:t>hiện: </a:t>
                      </a:r>
                      <a:r>
                        <a:rPr sz="2000" spc="-5">
                          <a:latin typeface="Times New Roman" panose="02020603050405020304" pitchFamily="18" charset="0"/>
                          <a:cs typeface="Times New Roman" panose="02020603050405020304" pitchFamily="18" charset="0"/>
                        </a:rPr>
                        <a:t>xây </a:t>
                      </a:r>
                      <a:r>
                        <a:rPr sz="2000">
                          <a:latin typeface="Times New Roman" panose="02020603050405020304" pitchFamily="18" charset="0"/>
                          <a:cs typeface="Times New Roman" panose="02020603050405020304" pitchFamily="18" charset="0"/>
                        </a:rPr>
                        <a:t>dựng </a:t>
                      </a:r>
                      <a:r>
                        <a:rPr sz="2000" spc="-5">
                          <a:latin typeface="Times New Roman" panose="02020603050405020304" pitchFamily="18" charset="0"/>
                          <a:cs typeface="Times New Roman" panose="02020603050405020304" pitchFamily="18" charset="0"/>
                        </a:rPr>
                        <a:t>được </a:t>
                      </a:r>
                      <a:r>
                        <a:rPr sz="2000">
                          <a:latin typeface="Times New Roman" panose="02020603050405020304" pitchFamily="18" charset="0"/>
                          <a:cs typeface="Times New Roman" panose="02020603050405020304" pitchFamily="18" charset="0"/>
                        </a:rPr>
                        <a:t>khung </a:t>
                      </a:r>
                      <a:r>
                        <a:rPr sz="2000" spc="-5">
                          <a:latin typeface="Times New Roman" panose="02020603050405020304" pitchFamily="18" charset="0"/>
                          <a:cs typeface="Times New Roman" panose="02020603050405020304" pitchFamily="18" charset="0"/>
                        </a:rPr>
                        <a:t>logic </a:t>
                      </a:r>
                      <a:r>
                        <a:rPr sz="2000">
                          <a:latin typeface="Times New Roman" panose="02020603050405020304" pitchFamily="18" charset="0"/>
                          <a:cs typeface="Times New Roman" panose="02020603050405020304" pitchFamily="18" charset="0"/>
                        </a:rPr>
                        <a:t>nội  dung </a:t>
                      </a:r>
                      <a:r>
                        <a:rPr sz="2000" spc="-5">
                          <a:latin typeface="Times New Roman" panose="02020603050405020304" pitchFamily="18" charset="0"/>
                          <a:cs typeface="Times New Roman" panose="02020603050405020304" pitchFamily="18" charset="0"/>
                        </a:rPr>
                        <a:t>tìm hiểu; </a:t>
                      </a:r>
                      <a:r>
                        <a:rPr sz="2000">
                          <a:latin typeface="Times New Roman" panose="02020603050405020304" pitchFamily="18" charset="0"/>
                          <a:cs typeface="Times New Roman" panose="02020603050405020304" pitchFamily="18" charset="0"/>
                        </a:rPr>
                        <a:t>lựa </a:t>
                      </a:r>
                      <a:r>
                        <a:rPr sz="2000" spc="-5">
                          <a:latin typeface="Times New Roman" panose="02020603050405020304" pitchFamily="18" charset="0"/>
                          <a:cs typeface="Times New Roman" panose="02020603050405020304" pitchFamily="18" charset="0"/>
                        </a:rPr>
                        <a:t>chọn được phương </a:t>
                      </a:r>
                      <a:r>
                        <a:rPr sz="2000">
                          <a:latin typeface="Times New Roman" panose="02020603050405020304" pitchFamily="18" charset="0"/>
                          <a:cs typeface="Times New Roman" panose="02020603050405020304" pitchFamily="18" charset="0"/>
                        </a:rPr>
                        <a:t>pháp </a:t>
                      </a:r>
                      <a:r>
                        <a:rPr sz="2000" spc="-5">
                          <a:latin typeface="Times New Roman" panose="02020603050405020304" pitchFamily="18" charset="0"/>
                          <a:cs typeface="Times New Roman" panose="02020603050405020304" pitchFamily="18" charset="0"/>
                        </a:rPr>
                        <a:t>thích </a:t>
                      </a:r>
                      <a:r>
                        <a:rPr sz="2000">
                          <a:latin typeface="Times New Roman" panose="02020603050405020304" pitchFamily="18" charset="0"/>
                          <a:cs typeface="Times New Roman" panose="02020603050405020304" pitchFamily="18" charset="0"/>
                        </a:rPr>
                        <a:t>hợp </a:t>
                      </a:r>
                      <a:r>
                        <a:rPr sz="2000" spc="-5">
                          <a:latin typeface="Times New Roman" panose="02020603050405020304" pitchFamily="18" charset="0"/>
                          <a:cs typeface="Times New Roman" panose="02020603050405020304" pitchFamily="18" charset="0"/>
                        </a:rPr>
                        <a:t>(quan  sát, thực </a:t>
                      </a:r>
                      <a:r>
                        <a:rPr sz="2000">
                          <a:latin typeface="Times New Roman" panose="02020603050405020304" pitchFamily="18" charset="0"/>
                          <a:cs typeface="Times New Roman" panose="02020603050405020304" pitchFamily="18" charset="0"/>
                        </a:rPr>
                        <a:t>nghiệm, </a:t>
                      </a:r>
                      <a:r>
                        <a:rPr sz="2000" spc="-5">
                          <a:latin typeface="Times New Roman" panose="02020603050405020304" pitchFamily="18" charset="0"/>
                          <a:cs typeface="Times New Roman" panose="02020603050405020304" pitchFamily="18" charset="0"/>
                        </a:rPr>
                        <a:t>điều tra, </a:t>
                      </a:r>
                      <a:r>
                        <a:rPr sz="2000">
                          <a:latin typeface="Times New Roman" panose="02020603050405020304" pitchFamily="18" charset="0"/>
                          <a:cs typeface="Times New Roman" panose="02020603050405020304" pitchFamily="18" charset="0"/>
                        </a:rPr>
                        <a:t>phỏng </a:t>
                      </a:r>
                      <a:r>
                        <a:rPr sz="2000" spc="-5">
                          <a:latin typeface="Times New Roman" panose="02020603050405020304" pitchFamily="18" charset="0"/>
                          <a:cs typeface="Times New Roman" panose="02020603050405020304" pitchFamily="18" charset="0"/>
                        </a:rPr>
                        <a:t>vấn,…); </a:t>
                      </a:r>
                      <a:r>
                        <a:rPr sz="2000">
                          <a:latin typeface="Times New Roman" panose="02020603050405020304" pitchFamily="18" charset="0"/>
                          <a:cs typeface="Times New Roman" panose="02020603050405020304" pitchFamily="18" charset="0"/>
                        </a:rPr>
                        <a:t>lập </a:t>
                      </a:r>
                      <a:r>
                        <a:rPr sz="2000" spc="-5">
                          <a:latin typeface="Times New Roman" panose="02020603050405020304" pitchFamily="18" charset="0"/>
                          <a:cs typeface="Times New Roman" panose="02020603050405020304" pitchFamily="18" charset="0"/>
                        </a:rPr>
                        <a:t>được kế </a:t>
                      </a:r>
                      <a:r>
                        <a:rPr sz="2000">
                          <a:latin typeface="Times New Roman" panose="02020603050405020304" pitchFamily="18" charset="0"/>
                          <a:cs typeface="Times New Roman" panose="02020603050405020304" pitchFamily="18" charset="0"/>
                        </a:rPr>
                        <a:t>hoạch  </a:t>
                      </a:r>
                      <a:r>
                        <a:rPr sz="2000" spc="-5">
                          <a:latin typeface="Times New Roman" panose="02020603050405020304" pitchFamily="18" charset="0"/>
                          <a:cs typeface="Times New Roman" panose="02020603050405020304" pitchFamily="18" charset="0"/>
                        </a:rPr>
                        <a:t>triển </a:t>
                      </a:r>
                      <a:r>
                        <a:rPr sz="2000">
                          <a:latin typeface="Times New Roman" panose="02020603050405020304" pitchFamily="18" charset="0"/>
                          <a:cs typeface="Times New Roman" panose="02020603050405020304" pitchFamily="18" charset="0"/>
                        </a:rPr>
                        <a:t>khai </a:t>
                      </a:r>
                      <a:r>
                        <a:rPr sz="2000" spc="-5">
                          <a:latin typeface="Times New Roman" panose="02020603050405020304" pitchFamily="18" charset="0"/>
                          <a:cs typeface="Times New Roman" panose="02020603050405020304" pitchFamily="18" charset="0"/>
                        </a:rPr>
                        <a:t>tìm </a:t>
                      </a:r>
                      <a:r>
                        <a:rPr sz="2000">
                          <a:latin typeface="Times New Roman" panose="02020603050405020304" pitchFamily="18" charset="0"/>
                          <a:cs typeface="Times New Roman" panose="02020603050405020304" pitchFamily="18" charset="0"/>
                        </a:rPr>
                        <a:t>hiểu.</a:t>
                      </a:r>
                    </a:p>
                  </a:txBody>
                  <a:tcPr marL="0" marR="0" marT="7493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p>
                      <a:pPr algn="ctr">
                        <a:lnSpc>
                          <a:spcPct val="100000"/>
                        </a:lnSpc>
                        <a:spcBef>
                          <a:spcPts val="1415"/>
                        </a:spcBef>
                      </a:pPr>
                      <a:r>
                        <a:rPr sz="2000" b="1">
                          <a:latin typeface="Times New Roman" panose="02020603050405020304" pitchFamily="18" charset="0"/>
                          <a:cs typeface="Times New Roman" panose="02020603050405020304" pitchFamily="18" charset="0"/>
                        </a:rPr>
                        <a:t>HH.2.3</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0" marR="0" lvl="0" indent="0" algn="ctr" defTabSz="914400" eaLnBrk="1" fontAlgn="auto" latinLnBrk="0" hangingPunct="1">
                        <a:lnSpc>
                          <a:spcPct val="100000"/>
                        </a:lnSpc>
                        <a:spcBef>
                          <a:spcPts val="1415"/>
                        </a:spcBef>
                        <a:spcAft>
                          <a:spcPts val="0"/>
                        </a:spcAft>
                        <a:buClrTx/>
                        <a:buSzTx/>
                        <a:buFontTx/>
                        <a:buNone/>
                        <a:tabLst/>
                        <a:defRPr/>
                      </a:pPr>
                      <a:r>
                        <a:rPr lang="en-US" sz="2000" b="1">
                          <a:solidFill>
                            <a:srgbClr val="FF0000"/>
                          </a:solidFill>
                          <a:latin typeface="Times New Roman" panose="02020603050405020304" pitchFamily="18" charset="0"/>
                          <a:cs typeface="Times New Roman" panose="02020603050405020304" pitchFamily="18" charset="0"/>
                        </a:rPr>
                        <a:t>Vận dụng</a:t>
                      </a:r>
                    </a:p>
                  </a:txBody>
                  <a:tcPr marL="0" marR="0" marT="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solidFill>
                      <a:srgbClr val="CCFF99"/>
                    </a:solidFill>
                  </a:tcPr>
                </a:tc>
                <a:extLst>
                  <a:ext uri="{0D108BD9-81ED-4DB2-BD59-A6C34878D82A}">
                    <a16:rowId xmlns:a16="http://schemas.microsoft.com/office/drawing/2014/main" val="10003"/>
                  </a:ext>
                </a:extLst>
              </a:tr>
            </a:tbl>
          </a:graphicData>
        </a:graphic>
      </p:graphicFrame>
      <p:sp>
        <p:nvSpPr>
          <p:cNvPr id="3" name="object 3"/>
          <p:cNvSpPr/>
          <p:nvPr/>
        </p:nvSpPr>
        <p:spPr>
          <a:xfrm>
            <a:off x="164122" y="46863"/>
            <a:ext cx="8851265" cy="961390"/>
          </a:xfrm>
          <a:custGeom>
            <a:avLst/>
            <a:gdLst/>
            <a:ahLst/>
            <a:cxnLst/>
            <a:rect l="l" t="t" r="r" b="b"/>
            <a:pathLst>
              <a:path w="8851265" h="961390">
                <a:moveTo>
                  <a:pt x="8690698" y="0"/>
                </a:moveTo>
                <a:lnTo>
                  <a:pt x="160210" y="0"/>
                </a:lnTo>
                <a:lnTo>
                  <a:pt x="109571" y="8170"/>
                </a:lnTo>
                <a:lnTo>
                  <a:pt x="65592" y="30922"/>
                </a:lnTo>
                <a:lnTo>
                  <a:pt x="30911" y="65617"/>
                </a:lnTo>
                <a:lnTo>
                  <a:pt x="8167" y="109614"/>
                </a:lnTo>
                <a:lnTo>
                  <a:pt x="0" y="160274"/>
                </a:lnTo>
                <a:lnTo>
                  <a:pt x="0" y="801115"/>
                </a:lnTo>
                <a:lnTo>
                  <a:pt x="8167" y="851762"/>
                </a:lnTo>
                <a:lnTo>
                  <a:pt x="30911" y="895727"/>
                </a:lnTo>
                <a:lnTo>
                  <a:pt x="65592" y="930384"/>
                </a:lnTo>
                <a:lnTo>
                  <a:pt x="109571" y="953105"/>
                </a:lnTo>
                <a:lnTo>
                  <a:pt x="160210" y="961263"/>
                </a:lnTo>
                <a:lnTo>
                  <a:pt x="8690698" y="961263"/>
                </a:lnTo>
                <a:lnTo>
                  <a:pt x="8741358" y="953105"/>
                </a:lnTo>
                <a:lnTo>
                  <a:pt x="8785355" y="930384"/>
                </a:lnTo>
                <a:lnTo>
                  <a:pt x="8820049" y="895727"/>
                </a:lnTo>
                <a:lnTo>
                  <a:pt x="8842802" y="851762"/>
                </a:lnTo>
                <a:lnTo>
                  <a:pt x="8850972" y="801115"/>
                </a:lnTo>
                <a:lnTo>
                  <a:pt x="8850972" y="160274"/>
                </a:lnTo>
                <a:lnTo>
                  <a:pt x="8842802" y="109614"/>
                </a:lnTo>
                <a:lnTo>
                  <a:pt x="8820049" y="65617"/>
                </a:lnTo>
                <a:lnTo>
                  <a:pt x="8785355" y="30922"/>
                </a:lnTo>
                <a:lnTo>
                  <a:pt x="8741358" y="8170"/>
                </a:lnTo>
                <a:lnTo>
                  <a:pt x="8690698" y="0"/>
                </a:lnTo>
                <a:close/>
              </a:path>
            </a:pathLst>
          </a:custGeom>
          <a:solidFill>
            <a:srgbClr val="99FFCC"/>
          </a:solidFill>
        </p:spPr>
        <p:txBody>
          <a:bodyPr wrap="square" lIns="0" tIns="0" rIns="0" bIns="0" rtlCol="0"/>
          <a:lstStyle/>
          <a:p>
            <a:endParaRPr/>
          </a:p>
        </p:txBody>
      </p:sp>
      <p:sp>
        <p:nvSpPr>
          <p:cNvPr id="4" name="object 4"/>
          <p:cNvSpPr/>
          <p:nvPr/>
        </p:nvSpPr>
        <p:spPr>
          <a:xfrm>
            <a:off x="128613" y="39116"/>
            <a:ext cx="8851265" cy="961390"/>
          </a:xfrm>
          <a:custGeom>
            <a:avLst/>
            <a:gdLst/>
            <a:ahLst/>
            <a:cxnLst/>
            <a:rect l="l" t="t" r="r" b="b"/>
            <a:pathLst>
              <a:path w="8851265" h="961390">
                <a:moveTo>
                  <a:pt x="0" y="160274"/>
                </a:moveTo>
                <a:lnTo>
                  <a:pt x="8167" y="109614"/>
                </a:lnTo>
                <a:lnTo>
                  <a:pt x="30911" y="65617"/>
                </a:lnTo>
                <a:lnTo>
                  <a:pt x="65592" y="30922"/>
                </a:lnTo>
                <a:lnTo>
                  <a:pt x="109571" y="8170"/>
                </a:lnTo>
                <a:lnTo>
                  <a:pt x="160210" y="0"/>
                </a:lnTo>
                <a:lnTo>
                  <a:pt x="8690698" y="0"/>
                </a:lnTo>
                <a:lnTo>
                  <a:pt x="8741358" y="8170"/>
                </a:lnTo>
                <a:lnTo>
                  <a:pt x="8785355" y="30922"/>
                </a:lnTo>
                <a:lnTo>
                  <a:pt x="8820049" y="65617"/>
                </a:lnTo>
                <a:lnTo>
                  <a:pt x="8842802" y="109614"/>
                </a:lnTo>
                <a:lnTo>
                  <a:pt x="8850972" y="160274"/>
                </a:lnTo>
                <a:lnTo>
                  <a:pt x="8850972" y="801115"/>
                </a:lnTo>
                <a:lnTo>
                  <a:pt x="8842802" y="851762"/>
                </a:lnTo>
                <a:lnTo>
                  <a:pt x="8820049" y="895727"/>
                </a:lnTo>
                <a:lnTo>
                  <a:pt x="8785355" y="930384"/>
                </a:lnTo>
                <a:lnTo>
                  <a:pt x="8741358" y="953105"/>
                </a:lnTo>
                <a:lnTo>
                  <a:pt x="8690698" y="961263"/>
                </a:lnTo>
                <a:lnTo>
                  <a:pt x="160210" y="961263"/>
                </a:lnTo>
                <a:lnTo>
                  <a:pt x="109571" y="953105"/>
                </a:lnTo>
                <a:lnTo>
                  <a:pt x="65592" y="930384"/>
                </a:lnTo>
                <a:lnTo>
                  <a:pt x="30911" y="895727"/>
                </a:lnTo>
                <a:lnTo>
                  <a:pt x="8167" y="851762"/>
                </a:lnTo>
                <a:lnTo>
                  <a:pt x="0" y="801115"/>
                </a:lnTo>
                <a:lnTo>
                  <a:pt x="0" y="160274"/>
                </a:lnTo>
                <a:close/>
              </a:path>
            </a:pathLst>
          </a:custGeom>
          <a:ln w="28574">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289966" y="86309"/>
            <a:ext cx="8141334" cy="879475"/>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2.b. Nhóm chỉ </a:t>
            </a:r>
            <a:r>
              <a:rPr sz="2800" spc="-10">
                <a:solidFill>
                  <a:srgbClr val="FF0000"/>
                </a:solidFill>
              </a:rPr>
              <a:t>báo </a:t>
            </a:r>
            <a:r>
              <a:rPr sz="2800" spc="-5">
                <a:solidFill>
                  <a:srgbClr val="FF0000"/>
                </a:solidFill>
              </a:rPr>
              <a:t>“Tìm </a:t>
            </a:r>
            <a:r>
              <a:rPr sz="2800" spc="-10">
                <a:solidFill>
                  <a:srgbClr val="FF0000"/>
                </a:solidFill>
              </a:rPr>
              <a:t>hiểu </a:t>
            </a:r>
            <a:r>
              <a:rPr sz="2800" spc="-5">
                <a:solidFill>
                  <a:srgbClr val="FF0000"/>
                </a:solidFill>
              </a:rPr>
              <a:t>thế </a:t>
            </a:r>
            <a:r>
              <a:rPr sz="2800">
                <a:solidFill>
                  <a:srgbClr val="FF0000"/>
                </a:solidFill>
              </a:rPr>
              <a:t>giới </a:t>
            </a:r>
            <a:r>
              <a:rPr sz="2800" spc="-5">
                <a:solidFill>
                  <a:srgbClr val="FF0000"/>
                </a:solidFill>
              </a:rPr>
              <a:t>tự </a:t>
            </a:r>
            <a:r>
              <a:rPr sz="2800" spc="-10">
                <a:solidFill>
                  <a:srgbClr val="FF0000"/>
                </a:solidFill>
              </a:rPr>
              <a:t>nhiên  dưới góc </a:t>
            </a:r>
            <a:r>
              <a:rPr sz="2800" spc="-5">
                <a:solidFill>
                  <a:srgbClr val="FF0000"/>
                </a:solidFill>
              </a:rPr>
              <a:t>độ </a:t>
            </a:r>
            <a:r>
              <a:rPr sz="2800" spc="-10">
                <a:solidFill>
                  <a:srgbClr val="FF0000"/>
                </a:solidFill>
              </a:rPr>
              <a:t>hóa học” </a:t>
            </a:r>
            <a:r>
              <a:rPr sz="2800" spc="-5">
                <a:solidFill>
                  <a:srgbClr val="FF0000"/>
                </a:solidFill>
              </a:rPr>
              <a:t>(5</a:t>
            </a:r>
            <a:r>
              <a:rPr sz="2800" spc="80">
                <a:solidFill>
                  <a:srgbClr val="FF0000"/>
                </a:solidFill>
              </a:rPr>
              <a:t> </a:t>
            </a:r>
            <a:r>
              <a:rPr sz="2800" spc="-5">
                <a:solidFill>
                  <a:srgbClr val="FF0000"/>
                </a:solidFill>
              </a:rPr>
              <a:t>CB)</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541950392"/>
              </p:ext>
            </p:extLst>
          </p:nvPr>
        </p:nvGraphicFramePr>
        <p:xfrm>
          <a:off x="44450" y="985774"/>
          <a:ext cx="8717916" cy="4144733"/>
        </p:xfrm>
        <a:graphic>
          <a:graphicData uri="http://schemas.openxmlformats.org/drawingml/2006/table">
            <a:tbl>
              <a:tblPr firstRow="1" bandRow="1">
                <a:tableStyleId>{2D5ABB26-0587-4C30-8999-92F81FD0307C}</a:tableStyleId>
              </a:tblPr>
              <a:tblGrid>
                <a:gridCol w="843324">
                  <a:extLst>
                    <a:ext uri="{9D8B030D-6E8A-4147-A177-3AD203B41FA5}">
                      <a16:colId xmlns:a16="http://schemas.microsoft.com/office/drawing/2014/main" val="20000"/>
                    </a:ext>
                  </a:extLst>
                </a:gridCol>
                <a:gridCol w="5360626">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142366">
                  <a:extLst>
                    <a:ext uri="{9D8B030D-6E8A-4147-A177-3AD203B41FA5}">
                      <a16:colId xmlns:a16="http://schemas.microsoft.com/office/drawing/2014/main" val="2006607014"/>
                    </a:ext>
                  </a:extLst>
                </a:gridCol>
              </a:tblGrid>
              <a:tr h="617347">
                <a:tc rowSpan="3">
                  <a:txBody>
                    <a:bodyPr/>
                    <a:lstStyle/>
                    <a:p>
                      <a:pPr>
                        <a:lnSpc>
                          <a:spcPct val="100000"/>
                        </a:lnSpc>
                      </a:pPr>
                      <a:endParaRPr sz="2100">
                        <a:latin typeface="Times New Roman" panose="02020603050405020304" pitchFamily="18" charset="0"/>
                        <a:cs typeface="Times New Roman" panose="02020603050405020304" pitchFamily="18" charset="0"/>
                      </a:endParaRPr>
                    </a:p>
                    <a:p>
                      <a:pPr>
                        <a:lnSpc>
                          <a:spcPct val="100000"/>
                        </a:lnSpc>
                        <a:spcBef>
                          <a:spcPts val="5"/>
                        </a:spcBef>
                      </a:pPr>
                      <a:endParaRPr sz="2250">
                        <a:latin typeface="Times New Roman" panose="02020603050405020304" pitchFamily="18" charset="0"/>
                        <a:cs typeface="Times New Roman" panose="02020603050405020304" pitchFamily="18" charset="0"/>
                      </a:endParaRPr>
                    </a:p>
                    <a:p>
                      <a:pPr algn="ctr">
                        <a:lnSpc>
                          <a:spcPct val="100000"/>
                        </a:lnSpc>
                      </a:pPr>
                      <a:r>
                        <a:rPr sz="1800" b="1">
                          <a:latin typeface="Times New Roman" panose="02020603050405020304" pitchFamily="18" charset="0"/>
                          <a:cs typeface="Times New Roman" panose="02020603050405020304" pitchFamily="18" charset="0"/>
                        </a:rPr>
                        <a:t>NL:</a:t>
                      </a:r>
                      <a:endParaRPr sz="1800">
                        <a:latin typeface="Times New Roman" panose="02020603050405020304" pitchFamily="18" charset="0"/>
                        <a:cs typeface="Times New Roman" panose="02020603050405020304" pitchFamily="18" charset="0"/>
                      </a:endParaRPr>
                    </a:p>
                    <a:p>
                      <a:pPr marL="146050" marR="139700" indent="1905" algn="ctr">
                        <a:lnSpc>
                          <a:spcPct val="100000"/>
                        </a:lnSpc>
                      </a:pPr>
                      <a:r>
                        <a:rPr sz="1800" b="1" spc="-5">
                          <a:latin typeface="Times New Roman" panose="02020603050405020304" pitchFamily="18" charset="0"/>
                          <a:cs typeface="Times New Roman" panose="02020603050405020304" pitchFamily="18" charset="0"/>
                        </a:rPr>
                        <a:t>“Tìm  hiểu  </a:t>
                      </a:r>
                      <a:r>
                        <a:rPr sz="1800" b="1">
                          <a:latin typeface="Times New Roman" panose="02020603050405020304" pitchFamily="18" charset="0"/>
                          <a:cs typeface="Times New Roman" panose="02020603050405020304" pitchFamily="18" charset="0"/>
                        </a:rPr>
                        <a:t>thế  </a:t>
                      </a:r>
                      <a:r>
                        <a:rPr sz="1800" b="1" spc="-5">
                          <a:latin typeface="Times New Roman" panose="02020603050405020304" pitchFamily="18" charset="0"/>
                          <a:cs typeface="Times New Roman" panose="02020603050405020304" pitchFamily="18" charset="0"/>
                        </a:rPr>
                        <a:t>giới</a:t>
                      </a:r>
                      <a:r>
                        <a:rPr sz="1800" b="1" spc="-90">
                          <a:latin typeface="Times New Roman" panose="02020603050405020304" pitchFamily="18" charset="0"/>
                          <a:cs typeface="Times New Roman" panose="02020603050405020304" pitchFamily="18" charset="0"/>
                        </a:rPr>
                        <a:t> </a:t>
                      </a:r>
                      <a:r>
                        <a:rPr sz="1800" b="1" spc="-5">
                          <a:latin typeface="Times New Roman" panose="02020603050405020304" pitchFamily="18" charset="0"/>
                          <a:cs typeface="Times New Roman" panose="02020603050405020304" pitchFamily="18" charset="0"/>
                        </a:rPr>
                        <a:t>tự  nhiên  dưới  góc</a:t>
                      </a:r>
                      <a:r>
                        <a:rPr sz="1800" b="1" spc="-100">
                          <a:latin typeface="Times New Roman" panose="02020603050405020304" pitchFamily="18" charset="0"/>
                          <a:cs typeface="Times New Roman" panose="02020603050405020304" pitchFamily="18" charset="0"/>
                        </a:rPr>
                        <a:t> </a:t>
                      </a:r>
                      <a:r>
                        <a:rPr sz="1800" b="1">
                          <a:latin typeface="Times New Roman" panose="02020603050405020304" pitchFamily="18" charset="0"/>
                          <a:cs typeface="Times New Roman" panose="02020603050405020304" pitchFamily="18" charset="0"/>
                        </a:rPr>
                        <a:t>độ  </a:t>
                      </a:r>
                      <a:r>
                        <a:rPr sz="1800" b="1" spc="-5">
                          <a:latin typeface="Times New Roman" panose="02020603050405020304" pitchFamily="18" charset="0"/>
                          <a:cs typeface="Times New Roman" panose="02020603050405020304" pitchFamily="18" charset="0"/>
                        </a:rPr>
                        <a:t>hóa  học”</a:t>
                      </a:r>
                      <a:endParaRPr sz="18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gn="ctr">
                        <a:lnSpc>
                          <a:spcPct val="100000"/>
                        </a:lnSpc>
                        <a:spcBef>
                          <a:spcPts val="1340"/>
                        </a:spcBef>
                      </a:pPr>
                      <a:r>
                        <a:rPr sz="1800" b="1" spc="-5">
                          <a:latin typeface="Times New Roman" panose="02020603050405020304" pitchFamily="18" charset="0"/>
                          <a:cs typeface="Times New Roman" panose="02020603050405020304" pitchFamily="18" charset="0"/>
                        </a:rPr>
                        <a:t>CÁC CHỈ BÁO </a:t>
                      </a:r>
                      <a:r>
                        <a:rPr sz="1800" b="1">
                          <a:latin typeface="Times New Roman" panose="02020603050405020304" pitchFamily="18" charset="0"/>
                          <a:cs typeface="Times New Roman" panose="02020603050405020304" pitchFamily="18" charset="0"/>
                        </a:rPr>
                        <a:t>/ </a:t>
                      </a:r>
                      <a:r>
                        <a:rPr sz="1800" b="1" spc="-5">
                          <a:latin typeface="Times New Roman" panose="02020603050405020304" pitchFamily="18" charset="0"/>
                          <a:cs typeface="Times New Roman" panose="02020603050405020304" pitchFamily="18" charset="0"/>
                        </a:rPr>
                        <a:t>BIỂU</a:t>
                      </a:r>
                      <a:r>
                        <a:rPr sz="1800" b="1" spc="-20">
                          <a:latin typeface="Times New Roman" panose="02020603050405020304" pitchFamily="18" charset="0"/>
                          <a:cs typeface="Times New Roman" panose="02020603050405020304" pitchFamily="18" charset="0"/>
                        </a:rPr>
                        <a:t> </a:t>
                      </a:r>
                      <a:r>
                        <a:rPr sz="1800" b="1" spc="-5">
                          <a:latin typeface="Times New Roman" panose="02020603050405020304" pitchFamily="18" charset="0"/>
                          <a:cs typeface="Times New Roman" panose="02020603050405020304" pitchFamily="18" charset="0"/>
                        </a:rPr>
                        <a:t>HIỆN</a:t>
                      </a:r>
                      <a:endParaRPr sz="1800">
                        <a:latin typeface="Times New Roman" panose="02020603050405020304" pitchFamily="18" charset="0"/>
                        <a:cs typeface="Times New Roman" panose="02020603050405020304" pitchFamily="18" charset="0"/>
                      </a:endParaRPr>
                    </a:p>
                  </a:txBody>
                  <a:tcPr marL="0" marR="0" marT="1701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algn="ctr">
                        <a:lnSpc>
                          <a:spcPct val="100000"/>
                        </a:lnSpc>
                        <a:spcBef>
                          <a:spcPts val="1340"/>
                        </a:spcBef>
                      </a:pPr>
                      <a:r>
                        <a:rPr sz="1800" b="1" spc="-5">
                          <a:latin typeface="Times New Roman" panose="02020603050405020304" pitchFamily="18" charset="0"/>
                          <a:cs typeface="Times New Roman" panose="02020603050405020304" pitchFamily="18" charset="0"/>
                        </a:rPr>
                        <a:t>MÃ</a:t>
                      </a:r>
                      <a:r>
                        <a:rPr sz="1800" b="1" spc="-35">
                          <a:latin typeface="Times New Roman" panose="02020603050405020304" pitchFamily="18" charset="0"/>
                          <a:cs typeface="Times New Roman" panose="02020603050405020304" pitchFamily="18" charset="0"/>
                        </a:rPr>
                        <a:t> </a:t>
                      </a:r>
                      <a:r>
                        <a:rPr sz="1800" b="1">
                          <a:latin typeface="Times New Roman" panose="02020603050405020304" pitchFamily="18" charset="0"/>
                          <a:cs typeface="Times New Roman" panose="02020603050405020304" pitchFamily="18" charset="0"/>
                        </a:rPr>
                        <a:t>HÓA</a:t>
                      </a:r>
                      <a:endParaRPr sz="1800">
                        <a:latin typeface="Times New Roman" panose="02020603050405020304" pitchFamily="18" charset="0"/>
                        <a:cs typeface="Times New Roman" panose="02020603050405020304" pitchFamily="18" charset="0"/>
                      </a:endParaRPr>
                    </a:p>
                  </a:txBody>
                  <a:tcPr marL="0" marR="0" marT="17018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vi-VN" sz="1800" b="1">
                          <a:latin typeface="Times New Roman" panose="02020603050405020304" pitchFamily="18" charset="0"/>
                          <a:cs typeface="Times New Roman" panose="02020603050405020304" pitchFamily="18" charset="0"/>
                        </a:rPr>
                        <a:t>CẤP ĐỘ TƯ DUY</a:t>
                      </a:r>
                      <a:endParaRPr lang="vi-VN" sz="2000" b="1">
                        <a:latin typeface="Times New Roman" panose="02020603050405020304" pitchFamily="18" charset="0"/>
                        <a:cs typeface="Times New Roman" panose="02020603050405020304" pitchFamily="18" charset="0"/>
                      </a:endParaRPr>
                    </a:p>
                  </a:txBody>
                  <a:tcPr marL="0" marR="0" marT="4445" marB="0">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88109">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49860">
                        <a:lnSpc>
                          <a:spcPct val="100000"/>
                        </a:lnSpc>
                        <a:spcBef>
                          <a:spcPts val="1135"/>
                        </a:spcBef>
                      </a:pPr>
                      <a:r>
                        <a:rPr sz="1800" b="1" spc="-5">
                          <a:latin typeface="Times New Roman" panose="02020603050405020304" pitchFamily="18" charset="0"/>
                          <a:cs typeface="Times New Roman" panose="02020603050405020304" pitchFamily="18" charset="0"/>
                        </a:rPr>
                        <a:t>Thực hiện kế hoạch: </a:t>
                      </a:r>
                      <a:r>
                        <a:rPr sz="1800" spc="-5">
                          <a:latin typeface="Times New Roman" panose="02020603050405020304" pitchFamily="18" charset="0"/>
                          <a:cs typeface="Times New Roman" panose="02020603050405020304" pitchFamily="18" charset="0"/>
                        </a:rPr>
                        <a:t>thu thập được sự kiện và chứng cứ  </a:t>
                      </a:r>
                      <a:r>
                        <a:rPr sz="1800">
                          <a:latin typeface="Times New Roman" panose="02020603050405020304" pitchFamily="18" charset="0"/>
                          <a:cs typeface="Times New Roman" panose="02020603050405020304" pitchFamily="18" charset="0"/>
                        </a:rPr>
                        <a:t>(quan </a:t>
                      </a:r>
                      <a:r>
                        <a:rPr sz="1800" spc="-5">
                          <a:latin typeface="Times New Roman" panose="02020603050405020304" pitchFamily="18" charset="0"/>
                          <a:cs typeface="Times New Roman" panose="02020603050405020304" pitchFamily="18" charset="0"/>
                        </a:rPr>
                        <a:t>sát, </a:t>
                      </a:r>
                      <a:r>
                        <a:rPr sz="1800">
                          <a:latin typeface="Times New Roman" panose="02020603050405020304" pitchFamily="18" charset="0"/>
                          <a:cs typeface="Times New Roman" panose="02020603050405020304" pitchFamily="18" charset="0"/>
                        </a:rPr>
                        <a:t>ghi </a:t>
                      </a:r>
                      <a:r>
                        <a:rPr sz="1800" spc="-5">
                          <a:latin typeface="Times New Roman" panose="02020603050405020304" pitchFamily="18" charset="0"/>
                          <a:cs typeface="Times New Roman" panose="02020603050405020304" pitchFamily="18" charset="0"/>
                        </a:rPr>
                        <a:t>chép, thu thập </a:t>
                      </a:r>
                      <a:r>
                        <a:rPr sz="1800">
                          <a:latin typeface="Times New Roman" panose="02020603050405020304" pitchFamily="18" charset="0"/>
                          <a:cs typeface="Times New Roman" panose="02020603050405020304" pitchFamily="18" charset="0"/>
                        </a:rPr>
                        <a:t>dữ </a:t>
                      </a:r>
                      <a:r>
                        <a:rPr sz="1800" spc="-5">
                          <a:latin typeface="Times New Roman" panose="02020603050405020304" pitchFamily="18" charset="0"/>
                          <a:cs typeface="Times New Roman" panose="02020603050405020304" pitchFamily="18" charset="0"/>
                        </a:rPr>
                        <a:t>liệu thực nghiệm); </a:t>
                      </a:r>
                      <a:r>
                        <a:rPr sz="1800">
                          <a:latin typeface="Times New Roman" panose="02020603050405020304" pitchFamily="18" charset="0"/>
                          <a:cs typeface="Times New Roman" panose="02020603050405020304" pitchFamily="18" charset="0"/>
                        </a:rPr>
                        <a:t>phân </a:t>
                      </a:r>
                      <a:r>
                        <a:rPr sz="1800" spc="-5">
                          <a:latin typeface="Times New Roman" panose="02020603050405020304" pitchFamily="18" charset="0"/>
                          <a:cs typeface="Times New Roman" panose="02020603050405020304" pitchFamily="18" charset="0"/>
                        </a:rPr>
                        <a:t>tích  được </a:t>
                      </a:r>
                      <a:r>
                        <a:rPr sz="1800">
                          <a:latin typeface="Times New Roman" panose="02020603050405020304" pitchFamily="18" charset="0"/>
                          <a:cs typeface="Times New Roman" panose="02020603050405020304" pitchFamily="18" charset="0"/>
                        </a:rPr>
                        <a:t>dữ </a:t>
                      </a:r>
                      <a:r>
                        <a:rPr sz="1800" spc="-5">
                          <a:latin typeface="Times New Roman" panose="02020603050405020304" pitchFamily="18" charset="0"/>
                          <a:cs typeface="Times New Roman" panose="02020603050405020304" pitchFamily="18" charset="0"/>
                        </a:rPr>
                        <a:t>liệu </a:t>
                      </a:r>
                      <a:r>
                        <a:rPr sz="1800">
                          <a:latin typeface="Times New Roman" panose="02020603050405020304" pitchFamily="18" charset="0"/>
                          <a:cs typeface="Times New Roman" panose="02020603050405020304" pitchFamily="18" charset="0"/>
                        </a:rPr>
                        <a:t>nhằm </a:t>
                      </a:r>
                      <a:r>
                        <a:rPr sz="1800" spc="-5">
                          <a:latin typeface="Times New Roman" panose="02020603050405020304" pitchFamily="18" charset="0"/>
                          <a:cs typeface="Times New Roman" panose="02020603050405020304" pitchFamily="18" charset="0"/>
                        </a:rPr>
                        <a:t>chứng </a:t>
                      </a:r>
                      <a:r>
                        <a:rPr sz="1800">
                          <a:latin typeface="Times New Roman" panose="02020603050405020304" pitchFamily="18" charset="0"/>
                          <a:cs typeface="Times New Roman" panose="02020603050405020304" pitchFamily="18" charset="0"/>
                        </a:rPr>
                        <a:t>minh hay bác bỏ </a:t>
                      </a:r>
                      <a:r>
                        <a:rPr sz="1800" spc="-5">
                          <a:latin typeface="Times New Roman" panose="02020603050405020304" pitchFamily="18" charset="0"/>
                          <a:cs typeface="Times New Roman" panose="02020603050405020304" pitchFamily="18" charset="0"/>
                        </a:rPr>
                        <a:t>giả thiết; rút ra  được kết </a:t>
                      </a:r>
                      <a:r>
                        <a:rPr sz="1800">
                          <a:latin typeface="Times New Roman" panose="02020603050405020304" pitchFamily="18" charset="0"/>
                          <a:cs typeface="Times New Roman" panose="02020603050405020304" pitchFamily="18" charset="0"/>
                        </a:rPr>
                        <a:t>luận </a:t>
                      </a:r>
                      <a:r>
                        <a:rPr sz="1800" spc="-5">
                          <a:latin typeface="Times New Roman" panose="02020603050405020304" pitchFamily="18" charset="0"/>
                          <a:cs typeface="Times New Roman" panose="02020603050405020304" pitchFamily="18" charset="0"/>
                        </a:rPr>
                        <a:t>và điều chỉnh được kết </a:t>
                      </a:r>
                      <a:r>
                        <a:rPr sz="1800">
                          <a:latin typeface="Times New Roman" panose="02020603050405020304" pitchFamily="18" charset="0"/>
                          <a:cs typeface="Times New Roman" panose="02020603050405020304" pitchFamily="18" charset="0"/>
                        </a:rPr>
                        <a:t>luận khi </a:t>
                      </a:r>
                      <a:r>
                        <a:rPr sz="1800" spc="-5">
                          <a:latin typeface="Times New Roman" panose="02020603050405020304" pitchFamily="18" charset="0"/>
                          <a:cs typeface="Times New Roman" panose="02020603050405020304" pitchFamily="18" charset="0"/>
                        </a:rPr>
                        <a:t>cần</a:t>
                      </a:r>
                      <a:r>
                        <a:rPr sz="1800" spc="-45">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thiết.</a:t>
                      </a:r>
                      <a:endParaRPr sz="1800">
                        <a:latin typeface="Times New Roman" panose="02020603050405020304" pitchFamily="18" charset="0"/>
                        <a:cs typeface="Times New Roman" panose="02020603050405020304" pitchFamily="18" charset="0"/>
                      </a:endParaRPr>
                    </a:p>
                  </a:txBody>
                  <a:tcPr marL="0" marR="0" marT="14414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pPr>
                      <a:endParaRPr sz="2100">
                        <a:latin typeface="Times New Roman" panose="02020603050405020304" pitchFamily="18" charset="0"/>
                        <a:cs typeface="Times New Roman" panose="02020603050405020304" pitchFamily="18" charset="0"/>
                      </a:endParaRPr>
                    </a:p>
                    <a:p>
                      <a:pPr>
                        <a:lnSpc>
                          <a:spcPct val="100000"/>
                        </a:lnSpc>
                        <a:spcBef>
                          <a:spcPts val="5"/>
                        </a:spcBef>
                      </a:pPr>
                      <a:endParaRPr sz="1700">
                        <a:latin typeface="Times New Roman" panose="02020603050405020304" pitchFamily="18" charset="0"/>
                        <a:cs typeface="Times New Roman" panose="02020603050405020304" pitchFamily="18" charset="0"/>
                      </a:endParaRPr>
                    </a:p>
                    <a:p>
                      <a:pPr marL="1270" algn="ctr">
                        <a:lnSpc>
                          <a:spcPct val="100000"/>
                        </a:lnSpc>
                        <a:spcBef>
                          <a:spcPts val="5"/>
                        </a:spcBef>
                      </a:pPr>
                      <a:r>
                        <a:rPr sz="1800" b="1">
                          <a:latin typeface="Times New Roman" panose="02020603050405020304" pitchFamily="18" charset="0"/>
                          <a:cs typeface="Times New Roman" panose="02020603050405020304" pitchFamily="18" charset="0"/>
                        </a:rPr>
                        <a:t>HH.2.4</a:t>
                      </a:r>
                      <a:endParaRPr sz="18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201164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82245">
                        <a:lnSpc>
                          <a:spcPct val="100000"/>
                        </a:lnSpc>
                        <a:spcBef>
                          <a:spcPts val="355"/>
                        </a:spcBef>
                      </a:pPr>
                      <a:r>
                        <a:rPr sz="1800" b="1" spc="-5">
                          <a:latin typeface="Times New Roman" panose="02020603050405020304" pitchFamily="18" charset="0"/>
                          <a:cs typeface="Times New Roman" panose="02020603050405020304" pitchFamily="18" charset="0"/>
                        </a:rPr>
                        <a:t>Viết, trình </a:t>
                      </a:r>
                      <a:r>
                        <a:rPr sz="1800" b="1">
                          <a:latin typeface="Times New Roman" panose="02020603050405020304" pitchFamily="18" charset="0"/>
                          <a:cs typeface="Times New Roman" panose="02020603050405020304" pitchFamily="18" charset="0"/>
                        </a:rPr>
                        <a:t>bày báo </a:t>
                      </a:r>
                      <a:r>
                        <a:rPr sz="1800" b="1" spc="-5">
                          <a:latin typeface="Times New Roman" panose="02020603050405020304" pitchFamily="18" charset="0"/>
                          <a:cs typeface="Times New Roman" panose="02020603050405020304" pitchFamily="18" charset="0"/>
                        </a:rPr>
                        <a:t>cáo </a:t>
                      </a:r>
                      <a:r>
                        <a:rPr sz="1800" b="1">
                          <a:latin typeface="Times New Roman" panose="02020603050405020304" pitchFamily="18" charset="0"/>
                          <a:cs typeface="Times New Roman" panose="02020603050405020304" pitchFamily="18" charset="0"/>
                        </a:rPr>
                        <a:t>và thảo luận: </a:t>
                      </a:r>
                      <a:r>
                        <a:rPr sz="1800" spc="-5">
                          <a:latin typeface="Times New Roman" panose="02020603050405020304" pitchFamily="18" charset="0"/>
                          <a:cs typeface="Times New Roman" panose="02020603050405020304" pitchFamily="18" charset="0"/>
                        </a:rPr>
                        <a:t>sử </a:t>
                      </a:r>
                      <a:r>
                        <a:rPr sz="1800">
                          <a:latin typeface="Times New Roman" panose="02020603050405020304" pitchFamily="18" charset="0"/>
                          <a:cs typeface="Times New Roman" panose="02020603050405020304" pitchFamily="18" charset="0"/>
                        </a:rPr>
                        <a:t>dụng </a:t>
                      </a:r>
                      <a:r>
                        <a:rPr sz="1800" spc="-5">
                          <a:latin typeface="Times New Roman" panose="02020603050405020304" pitchFamily="18" charset="0"/>
                          <a:cs typeface="Times New Roman" panose="02020603050405020304" pitchFamily="18" charset="0"/>
                        </a:rPr>
                        <a:t>được</a:t>
                      </a:r>
                      <a:r>
                        <a:rPr sz="1800" spc="-12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ngôn  ngữ, hình </a:t>
                      </a:r>
                      <a:r>
                        <a:rPr sz="1800" spc="-5">
                          <a:latin typeface="Times New Roman" panose="02020603050405020304" pitchFamily="18" charset="0"/>
                          <a:cs typeface="Times New Roman" panose="02020603050405020304" pitchFamily="18" charset="0"/>
                        </a:rPr>
                        <a:t>vẽ, sơ đồ, </a:t>
                      </a:r>
                      <a:r>
                        <a:rPr sz="1800">
                          <a:latin typeface="Times New Roman" panose="02020603050405020304" pitchFamily="18" charset="0"/>
                          <a:cs typeface="Times New Roman" panose="02020603050405020304" pitchFamily="18" charset="0"/>
                        </a:rPr>
                        <a:t>biểu bảng </a:t>
                      </a:r>
                      <a:r>
                        <a:rPr sz="1800" spc="-5">
                          <a:latin typeface="Times New Roman" panose="02020603050405020304" pitchFamily="18" charset="0"/>
                          <a:cs typeface="Times New Roman" panose="02020603050405020304" pitchFamily="18" charset="0"/>
                        </a:rPr>
                        <a:t>để </a:t>
                      </a:r>
                      <a:r>
                        <a:rPr sz="1800">
                          <a:latin typeface="Times New Roman" panose="02020603050405020304" pitchFamily="18" charset="0"/>
                          <a:cs typeface="Times New Roman" panose="02020603050405020304" pitchFamily="18" charset="0"/>
                        </a:rPr>
                        <a:t>biểu đạt quá </a:t>
                      </a:r>
                      <a:r>
                        <a:rPr sz="1800" spc="-5">
                          <a:latin typeface="Times New Roman" panose="02020603050405020304" pitchFamily="18" charset="0"/>
                          <a:cs typeface="Times New Roman" panose="02020603050405020304" pitchFamily="18" charset="0"/>
                        </a:rPr>
                        <a:t>trình và kết  </a:t>
                      </a:r>
                      <a:r>
                        <a:rPr sz="1800">
                          <a:latin typeface="Times New Roman" panose="02020603050405020304" pitchFamily="18" charset="0"/>
                          <a:cs typeface="Times New Roman" panose="02020603050405020304" pitchFamily="18" charset="0"/>
                        </a:rPr>
                        <a:t>quả </a:t>
                      </a:r>
                      <a:r>
                        <a:rPr sz="1800" spc="-5">
                          <a:latin typeface="Times New Roman" panose="02020603050405020304" pitchFamily="18" charset="0"/>
                          <a:cs typeface="Times New Roman" panose="02020603050405020304" pitchFamily="18" charset="0"/>
                        </a:rPr>
                        <a:t>tìm </a:t>
                      </a:r>
                      <a:r>
                        <a:rPr sz="1800">
                          <a:latin typeface="Times New Roman" panose="02020603050405020304" pitchFamily="18" charset="0"/>
                          <a:cs typeface="Times New Roman" panose="02020603050405020304" pitchFamily="18" charset="0"/>
                        </a:rPr>
                        <a:t>hiểu; </a:t>
                      </a:r>
                      <a:r>
                        <a:rPr sz="1800" spc="-5">
                          <a:latin typeface="Times New Roman" panose="02020603050405020304" pitchFamily="18" charset="0"/>
                          <a:cs typeface="Times New Roman" panose="02020603050405020304" pitchFamily="18" charset="0"/>
                        </a:rPr>
                        <a:t>viết được </a:t>
                      </a:r>
                      <a:r>
                        <a:rPr sz="1800">
                          <a:latin typeface="Times New Roman" panose="02020603050405020304" pitchFamily="18" charset="0"/>
                          <a:cs typeface="Times New Roman" panose="02020603050405020304" pitchFamily="18" charset="0"/>
                        </a:rPr>
                        <a:t>báo </a:t>
                      </a:r>
                      <a:r>
                        <a:rPr sz="1800" spc="-5">
                          <a:latin typeface="Times New Roman" panose="02020603050405020304" pitchFamily="18" charset="0"/>
                          <a:cs typeface="Times New Roman" panose="02020603050405020304" pitchFamily="18" charset="0"/>
                        </a:rPr>
                        <a:t>cáo sau </a:t>
                      </a:r>
                      <a:r>
                        <a:rPr sz="1800">
                          <a:latin typeface="Times New Roman" panose="02020603050405020304" pitchFamily="18" charset="0"/>
                          <a:cs typeface="Times New Roman" panose="02020603050405020304" pitchFamily="18" charset="0"/>
                        </a:rPr>
                        <a:t>quá </a:t>
                      </a:r>
                      <a:r>
                        <a:rPr sz="1800" spc="-5">
                          <a:latin typeface="Times New Roman" panose="02020603050405020304" pitchFamily="18" charset="0"/>
                          <a:cs typeface="Times New Roman" panose="02020603050405020304" pitchFamily="18" charset="0"/>
                        </a:rPr>
                        <a:t>trình tìm </a:t>
                      </a:r>
                      <a:r>
                        <a:rPr sz="1800">
                          <a:latin typeface="Times New Roman" panose="02020603050405020304" pitchFamily="18" charset="0"/>
                          <a:cs typeface="Times New Roman" panose="02020603050405020304" pitchFamily="18" charset="0"/>
                        </a:rPr>
                        <a:t>hiểu; hợp  </a:t>
                      </a:r>
                      <a:r>
                        <a:rPr sz="1800" spc="-5">
                          <a:latin typeface="Times New Roman" panose="02020603050405020304" pitchFamily="18" charset="0"/>
                          <a:cs typeface="Times New Roman" panose="02020603050405020304" pitchFamily="18" charset="0"/>
                        </a:rPr>
                        <a:t>tác với đối tác </a:t>
                      </a:r>
                      <a:r>
                        <a:rPr sz="1800">
                          <a:latin typeface="Times New Roman" panose="02020603050405020304" pitchFamily="18" charset="0"/>
                          <a:cs typeface="Times New Roman" panose="02020603050405020304" pitchFamily="18" charset="0"/>
                        </a:rPr>
                        <a:t>bằng </a:t>
                      </a:r>
                      <a:r>
                        <a:rPr sz="1800" spc="-5">
                          <a:latin typeface="Times New Roman" panose="02020603050405020304" pitchFamily="18" charset="0"/>
                          <a:cs typeface="Times New Roman" panose="02020603050405020304" pitchFamily="18" charset="0"/>
                        </a:rPr>
                        <a:t>thái độ </a:t>
                      </a:r>
                      <a:r>
                        <a:rPr sz="1800">
                          <a:latin typeface="Times New Roman" panose="02020603050405020304" pitchFamily="18" charset="0"/>
                          <a:cs typeface="Times New Roman" panose="02020603050405020304" pitchFamily="18" charset="0"/>
                        </a:rPr>
                        <a:t>lắng nghe </a:t>
                      </a:r>
                      <a:r>
                        <a:rPr sz="1800" spc="-5">
                          <a:latin typeface="Times New Roman" panose="02020603050405020304" pitchFamily="18" charset="0"/>
                          <a:cs typeface="Times New Roman" panose="02020603050405020304" pitchFamily="18" charset="0"/>
                        </a:rPr>
                        <a:t>tích cực và tôn trọng  </a:t>
                      </a:r>
                      <a:r>
                        <a:rPr sz="1800">
                          <a:latin typeface="Times New Roman" panose="02020603050405020304" pitchFamily="18" charset="0"/>
                          <a:cs typeface="Times New Roman" panose="02020603050405020304" pitchFamily="18" charset="0"/>
                        </a:rPr>
                        <a:t>quan </a:t>
                      </a:r>
                      <a:r>
                        <a:rPr sz="1800" spc="-5">
                          <a:latin typeface="Times New Roman" panose="02020603050405020304" pitchFamily="18" charset="0"/>
                          <a:cs typeface="Times New Roman" panose="02020603050405020304" pitchFamily="18" charset="0"/>
                        </a:rPr>
                        <a:t>điểm, </a:t>
                      </a:r>
                      <a:r>
                        <a:rPr sz="1800">
                          <a:latin typeface="Times New Roman" panose="02020603050405020304" pitchFamily="18" charset="0"/>
                          <a:cs typeface="Times New Roman" panose="02020603050405020304" pitchFamily="18" charset="0"/>
                        </a:rPr>
                        <a:t>ý kiến </a:t>
                      </a:r>
                      <a:r>
                        <a:rPr sz="1800" spc="-5">
                          <a:latin typeface="Times New Roman" panose="02020603050405020304" pitchFamily="18" charset="0"/>
                          <a:cs typeface="Times New Roman" panose="02020603050405020304" pitchFamily="18" charset="0"/>
                        </a:rPr>
                        <a:t>đánh </a:t>
                      </a:r>
                      <a:r>
                        <a:rPr sz="1800">
                          <a:latin typeface="Times New Roman" panose="02020603050405020304" pitchFamily="18" charset="0"/>
                          <a:cs typeface="Times New Roman" panose="02020603050405020304" pitchFamily="18" charset="0"/>
                        </a:rPr>
                        <a:t>giá do </a:t>
                      </a:r>
                      <a:r>
                        <a:rPr sz="1800" spc="-5">
                          <a:latin typeface="Times New Roman" panose="02020603050405020304" pitchFamily="18" charset="0"/>
                          <a:cs typeface="Times New Roman" panose="02020603050405020304" pitchFamily="18" charset="0"/>
                        </a:rPr>
                        <a:t>người khác đưa ra để tiếp thu  tích cực và </a:t>
                      </a:r>
                      <a:r>
                        <a:rPr sz="1800">
                          <a:latin typeface="Times New Roman" panose="02020603050405020304" pitchFamily="18" charset="0"/>
                          <a:cs typeface="Times New Roman" panose="02020603050405020304" pitchFamily="18" charset="0"/>
                        </a:rPr>
                        <a:t>giải </a:t>
                      </a:r>
                      <a:r>
                        <a:rPr sz="1800" spc="-5">
                          <a:latin typeface="Times New Roman" panose="02020603050405020304" pitchFamily="18" charset="0"/>
                          <a:cs typeface="Times New Roman" panose="02020603050405020304" pitchFamily="18" charset="0"/>
                        </a:rPr>
                        <a:t>thích, </a:t>
                      </a:r>
                      <a:r>
                        <a:rPr sz="1800">
                          <a:latin typeface="Times New Roman" panose="02020603050405020304" pitchFamily="18" charset="0"/>
                          <a:cs typeface="Times New Roman" panose="02020603050405020304" pitchFamily="18" charset="0"/>
                        </a:rPr>
                        <a:t>phản biện, bảo </a:t>
                      </a:r>
                      <a:r>
                        <a:rPr sz="1800" spc="-5">
                          <a:latin typeface="Times New Roman" panose="02020603050405020304" pitchFamily="18" charset="0"/>
                          <a:cs typeface="Times New Roman" panose="02020603050405020304" pitchFamily="18" charset="0"/>
                        </a:rPr>
                        <a:t>vệ </a:t>
                      </a:r>
                      <a:r>
                        <a:rPr sz="1800">
                          <a:latin typeface="Times New Roman" panose="02020603050405020304" pitchFamily="18" charset="0"/>
                          <a:cs typeface="Times New Roman" panose="02020603050405020304" pitchFamily="18" charset="0"/>
                        </a:rPr>
                        <a:t>kết quả </a:t>
                      </a:r>
                      <a:r>
                        <a:rPr sz="1800" spc="-5">
                          <a:latin typeface="Times New Roman" panose="02020603050405020304" pitchFamily="18" charset="0"/>
                          <a:cs typeface="Times New Roman" panose="02020603050405020304" pitchFamily="18" charset="0"/>
                        </a:rPr>
                        <a:t>tìm kiếm </a:t>
                      </a:r>
                      <a:r>
                        <a:rPr sz="1800">
                          <a:latin typeface="Times New Roman" panose="02020603050405020304" pitchFamily="18" charset="0"/>
                          <a:cs typeface="Times New Roman" panose="02020603050405020304" pitchFamily="18" charset="0"/>
                        </a:rPr>
                        <a:t>1  </a:t>
                      </a:r>
                      <a:r>
                        <a:rPr sz="1800" spc="-5">
                          <a:latin typeface="Times New Roman" panose="02020603050405020304" pitchFamily="18" charset="0"/>
                          <a:cs typeface="Times New Roman" panose="02020603050405020304" pitchFamily="18" charset="0"/>
                        </a:rPr>
                        <a:t>cách thuyết</a:t>
                      </a:r>
                      <a:r>
                        <a:rPr sz="1800" spc="-20">
                          <a:latin typeface="Times New Roman" panose="02020603050405020304" pitchFamily="18" charset="0"/>
                          <a:cs typeface="Times New Roman" panose="02020603050405020304" pitchFamily="18" charset="0"/>
                        </a:rPr>
                        <a:t> </a:t>
                      </a:r>
                      <a:r>
                        <a:rPr sz="1800" spc="-5">
                          <a:latin typeface="Times New Roman" panose="02020603050405020304" pitchFamily="18" charset="0"/>
                          <a:cs typeface="Times New Roman" panose="02020603050405020304" pitchFamily="18" charset="0"/>
                        </a:rPr>
                        <a:t>phục.</a:t>
                      </a:r>
                      <a:endParaRPr sz="1800">
                        <a:latin typeface="Times New Roman" panose="02020603050405020304" pitchFamily="18" charset="0"/>
                        <a:cs typeface="Times New Roman" panose="02020603050405020304" pitchFamily="18" charset="0"/>
                      </a:endParaRPr>
                    </a:p>
                  </a:txBody>
                  <a:tcPr marL="0" marR="0" marT="4508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2100">
                        <a:latin typeface="Times New Roman" panose="02020603050405020304" pitchFamily="18" charset="0"/>
                        <a:cs typeface="Times New Roman" panose="02020603050405020304" pitchFamily="18" charset="0"/>
                      </a:endParaRPr>
                    </a:p>
                    <a:p>
                      <a:pPr>
                        <a:lnSpc>
                          <a:spcPct val="100000"/>
                        </a:lnSpc>
                      </a:pPr>
                      <a:endParaRPr sz="2100">
                        <a:latin typeface="Times New Roman" panose="02020603050405020304" pitchFamily="18" charset="0"/>
                        <a:cs typeface="Times New Roman" panose="02020603050405020304" pitchFamily="18" charset="0"/>
                      </a:endParaRPr>
                    </a:p>
                    <a:p>
                      <a:pPr>
                        <a:lnSpc>
                          <a:spcPct val="100000"/>
                        </a:lnSpc>
                        <a:spcBef>
                          <a:spcPts val="50"/>
                        </a:spcBef>
                      </a:pPr>
                      <a:endParaRPr sz="1700">
                        <a:latin typeface="Times New Roman" panose="02020603050405020304" pitchFamily="18" charset="0"/>
                        <a:cs typeface="Times New Roman" panose="02020603050405020304" pitchFamily="18" charset="0"/>
                      </a:endParaRPr>
                    </a:p>
                    <a:p>
                      <a:pPr marL="1270" algn="ctr">
                        <a:lnSpc>
                          <a:spcPct val="100000"/>
                        </a:lnSpc>
                      </a:pPr>
                      <a:r>
                        <a:rPr sz="1800" b="1">
                          <a:latin typeface="Times New Roman" panose="02020603050405020304" pitchFamily="18" charset="0"/>
                          <a:cs typeface="Times New Roman" panose="02020603050405020304" pitchFamily="18" charset="0"/>
                        </a:rPr>
                        <a:t>HH.2.5</a:t>
                      </a:r>
                      <a:endParaRPr sz="18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97693" y="46863"/>
            <a:ext cx="8964295" cy="898525"/>
          </a:xfrm>
          <a:custGeom>
            <a:avLst/>
            <a:gdLst/>
            <a:ahLst/>
            <a:cxnLst/>
            <a:rect l="l" t="t" r="r" b="b"/>
            <a:pathLst>
              <a:path w="8964295" h="898525">
                <a:moveTo>
                  <a:pt x="8814531" y="0"/>
                </a:moveTo>
                <a:lnTo>
                  <a:pt x="149727" y="0"/>
                </a:lnTo>
                <a:lnTo>
                  <a:pt x="102403" y="7635"/>
                </a:lnTo>
                <a:lnTo>
                  <a:pt x="61301" y="28895"/>
                </a:lnTo>
                <a:lnTo>
                  <a:pt x="28889" y="61310"/>
                </a:lnTo>
                <a:lnTo>
                  <a:pt x="7633" y="102412"/>
                </a:lnTo>
                <a:lnTo>
                  <a:pt x="0" y="149733"/>
                </a:lnTo>
                <a:lnTo>
                  <a:pt x="0" y="748664"/>
                </a:lnTo>
                <a:lnTo>
                  <a:pt x="7633" y="795985"/>
                </a:lnTo>
                <a:lnTo>
                  <a:pt x="28889" y="837087"/>
                </a:lnTo>
                <a:lnTo>
                  <a:pt x="61301" y="869502"/>
                </a:lnTo>
                <a:lnTo>
                  <a:pt x="102403" y="890762"/>
                </a:lnTo>
                <a:lnTo>
                  <a:pt x="149727" y="898398"/>
                </a:lnTo>
                <a:lnTo>
                  <a:pt x="8814531" y="898398"/>
                </a:lnTo>
                <a:lnTo>
                  <a:pt x="8861851" y="890762"/>
                </a:lnTo>
                <a:lnTo>
                  <a:pt x="8902954" y="869502"/>
                </a:lnTo>
                <a:lnTo>
                  <a:pt x="8935369" y="837087"/>
                </a:lnTo>
                <a:lnTo>
                  <a:pt x="8956629" y="795985"/>
                </a:lnTo>
                <a:lnTo>
                  <a:pt x="8964264" y="748664"/>
                </a:lnTo>
                <a:lnTo>
                  <a:pt x="8964264" y="149733"/>
                </a:lnTo>
                <a:lnTo>
                  <a:pt x="8956629" y="102412"/>
                </a:lnTo>
                <a:lnTo>
                  <a:pt x="8935369" y="61310"/>
                </a:lnTo>
                <a:lnTo>
                  <a:pt x="8902954" y="28895"/>
                </a:lnTo>
                <a:lnTo>
                  <a:pt x="8861851" y="7635"/>
                </a:lnTo>
                <a:lnTo>
                  <a:pt x="8814531" y="0"/>
                </a:lnTo>
                <a:close/>
              </a:path>
            </a:pathLst>
          </a:custGeom>
          <a:solidFill>
            <a:srgbClr val="99FFCC"/>
          </a:solidFill>
        </p:spPr>
        <p:txBody>
          <a:bodyPr wrap="square" lIns="0" tIns="0" rIns="0" bIns="0" rtlCol="0"/>
          <a:lstStyle/>
          <a:p>
            <a:endParaRPr/>
          </a:p>
        </p:txBody>
      </p:sp>
      <p:sp>
        <p:nvSpPr>
          <p:cNvPr id="4" name="object 4"/>
          <p:cNvSpPr/>
          <p:nvPr/>
        </p:nvSpPr>
        <p:spPr>
          <a:xfrm>
            <a:off x="97693" y="46863"/>
            <a:ext cx="8964295" cy="898525"/>
          </a:xfrm>
          <a:custGeom>
            <a:avLst/>
            <a:gdLst/>
            <a:ahLst/>
            <a:cxnLst/>
            <a:rect l="l" t="t" r="r" b="b"/>
            <a:pathLst>
              <a:path w="8964295" h="898525">
                <a:moveTo>
                  <a:pt x="0" y="149733"/>
                </a:moveTo>
                <a:lnTo>
                  <a:pt x="7633" y="102412"/>
                </a:lnTo>
                <a:lnTo>
                  <a:pt x="28889" y="61310"/>
                </a:lnTo>
                <a:lnTo>
                  <a:pt x="61301" y="28895"/>
                </a:lnTo>
                <a:lnTo>
                  <a:pt x="102403" y="7635"/>
                </a:lnTo>
                <a:lnTo>
                  <a:pt x="149727" y="0"/>
                </a:lnTo>
                <a:lnTo>
                  <a:pt x="8814531" y="0"/>
                </a:lnTo>
                <a:lnTo>
                  <a:pt x="8861851" y="7635"/>
                </a:lnTo>
                <a:lnTo>
                  <a:pt x="8902954" y="28895"/>
                </a:lnTo>
                <a:lnTo>
                  <a:pt x="8935369" y="61310"/>
                </a:lnTo>
                <a:lnTo>
                  <a:pt x="8956629" y="102412"/>
                </a:lnTo>
                <a:lnTo>
                  <a:pt x="8964264" y="149733"/>
                </a:lnTo>
                <a:lnTo>
                  <a:pt x="8964264" y="748664"/>
                </a:lnTo>
                <a:lnTo>
                  <a:pt x="8956629" y="795985"/>
                </a:lnTo>
                <a:lnTo>
                  <a:pt x="8935369" y="837087"/>
                </a:lnTo>
                <a:lnTo>
                  <a:pt x="8902954" y="869502"/>
                </a:lnTo>
                <a:lnTo>
                  <a:pt x="8861851" y="890762"/>
                </a:lnTo>
                <a:lnTo>
                  <a:pt x="8814531" y="898398"/>
                </a:lnTo>
                <a:lnTo>
                  <a:pt x="149727" y="898398"/>
                </a:lnTo>
                <a:lnTo>
                  <a:pt x="102403" y="890762"/>
                </a:lnTo>
                <a:lnTo>
                  <a:pt x="61301" y="869502"/>
                </a:lnTo>
                <a:lnTo>
                  <a:pt x="28889" y="837087"/>
                </a:lnTo>
                <a:lnTo>
                  <a:pt x="7633" y="795985"/>
                </a:lnTo>
                <a:lnTo>
                  <a:pt x="0" y="748664"/>
                </a:lnTo>
                <a:lnTo>
                  <a:pt x="0" y="149733"/>
                </a:lnTo>
                <a:close/>
              </a:path>
            </a:pathLst>
          </a:custGeom>
          <a:ln w="28574">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220472" y="55244"/>
            <a:ext cx="8141970" cy="878840"/>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2.b. Nhóm </a:t>
            </a:r>
            <a:r>
              <a:rPr sz="2800" spc="-10">
                <a:solidFill>
                  <a:srgbClr val="FF0000"/>
                </a:solidFill>
              </a:rPr>
              <a:t>chỉ báo “Tìm hiểu </a:t>
            </a:r>
            <a:r>
              <a:rPr sz="2800" spc="-5">
                <a:solidFill>
                  <a:srgbClr val="FF0000"/>
                </a:solidFill>
              </a:rPr>
              <a:t>thế giới tự </a:t>
            </a:r>
            <a:r>
              <a:rPr sz="2800" spc="-10">
                <a:solidFill>
                  <a:srgbClr val="FF0000"/>
                </a:solidFill>
              </a:rPr>
              <a:t>nhiên  </a:t>
            </a:r>
            <a:r>
              <a:rPr sz="2800" spc="-5">
                <a:solidFill>
                  <a:srgbClr val="FF0000"/>
                </a:solidFill>
              </a:rPr>
              <a:t>dưới góc độ hóa học” (5</a:t>
            </a:r>
            <a:r>
              <a:rPr sz="2800" spc="25">
                <a:solidFill>
                  <a:srgbClr val="FF0000"/>
                </a:solidFill>
              </a:rPr>
              <a:t> </a:t>
            </a:r>
            <a:r>
              <a:rPr sz="2800" spc="-10">
                <a:solidFill>
                  <a:srgbClr val="FF0000"/>
                </a:solidFill>
              </a:rPr>
              <a:t>CB)</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968" y="58673"/>
            <a:ext cx="8961755" cy="961390"/>
          </a:xfrm>
          <a:custGeom>
            <a:avLst/>
            <a:gdLst/>
            <a:ahLst/>
            <a:cxnLst/>
            <a:rect l="l" t="t" r="r" b="b"/>
            <a:pathLst>
              <a:path w="8961755" h="961390">
                <a:moveTo>
                  <a:pt x="8801110" y="0"/>
                </a:moveTo>
                <a:lnTo>
                  <a:pt x="160207" y="0"/>
                </a:lnTo>
                <a:lnTo>
                  <a:pt x="109569" y="8157"/>
                </a:lnTo>
                <a:lnTo>
                  <a:pt x="65591" y="30878"/>
                </a:lnTo>
                <a:lnTo>
                  <a:pt x="30910" y="65535"/>
                </a:lnTo>
                <a:lnTo>
                  <a:pt x="8167" y="109500"/>
                </a:lnTo>
                <a:lnTo>
                  <a:pt x="0" y="160147"/>
                </a:lnTo>
                <a:lnTo>
                  <a:pt x="0" y="800988"/>
                </a:lnTo>
                <a:lnTo>
                  <a:pt x="8167" y="851648"/>
                </a:lnTo>
                <a:lnTo>
                  <a:pt x="30910" y="895645"/>
                </a:lnTo>
                <a:lnTo>
                  <a:pt x="65591" y="930340"/>
                </a:lnTo>
                <a:lnTo>
                  <a:pt x="109569" y="953092"/>
                </a:lnTo>
                <a:lnTo>
                  <a:pt x="160207" y="961263"/>
                </a:lnTo>
                <a:lnTo>
                  <a:pt x="8801110" y="961263"/>
                </a:lnTo>
                <a:lnTo>
                  <a:pt x="8851756" y="953092"/>
                </a:lnTo>
                <a:lnTo>
                  <a:pt x="8895722" y="930340"/>
                </a:lnTo>
                <a:lnTo>
                  <a:pt x="8930378" y="895645"/>
                </a:lnTo>
                <a:lnTo>
                  <a:pt x="8953099" y="851648"/>
                </a:lnTo>
                <a:lnTo>
                  <a:pt x="8961257" y="800988"/>
                </a:lnTo>
                <a:lnTo>
                  <a:pt x="8961257" y="160147"/>
                </a:lnTo>
                <a:lnTo>
                  <a:pt x="8953099" y="109500"/>
                </a:lnTo>
                <a:lnTo>
                  <a:pt x="8930378" y="65535"/>
                </a:lnTo>
                <a:lnTo>
                  <a:pt x="8895722" y="30878"/>
                </a:lnTo>
                <a:lnTo>
                  <a:pt x="8851756" y="8157"/>
                </a:lnTo>
                <a:lnTo>
                  <a:pt x="8801110" y="0"/>
                </a:lnTo>
                <a:close/>
              </a:path>
            </a:pathLst>
          </a:custGeom>
          <a:solidFill>
            <a:srgbClr val="99FFCC"/>
          </a:solidFill>
        </p:spPr>
        <p:txBody>
          <a:bodyPr wrap="square" lIns="0" tIns="0" rIns="0" bIns="0" rtlCol="0"/>
          <a:lstStyle/>
          <a:p>
            <a:endParaRPr/>
          </a:p>
        </p:txBody>
      </p:sp>
      <p:sp>
        <p:nvSpPr>
          <p:cNvPr id="3" name="object 3"/>
          <p:cNvSpPr/>
          <p:nvPr/>
        </p:nvSpPr>
        <p:spPr>
          <a:xfrm>
            <a:off x="85968" y="58673"/>
            <a:ext cx="8961755" cy="961390"/>
          </a:xfrm>
          <a:custGeom>
            <a:avLst/>
            <a:gdLst/>
            <a:ahLst/>
            <a:cxnLst/>
            <a:rect l="l" t="t" r="r" b="b"/>
            <a:pathLst>
              <a:path w="8961755" h="961390">
                <a:moveTo>
                  <a:pt x="0" y="160147"/>
                </a:moveTo>
                <a:lnTo>
                  <a:pt x="8167" y="109500"/>
                </a:lnTo>
                <a:lnTo>
                  <a:pt x="30910" y="65535"/>
                </a:lnTo>
                <a:lnTo>
                  <a:pt x="65591" y="30878"/>
                </a:lnTo>
                <a:lnTo>
                  <a:pt x="109569" y="8157"/>
                </a:lnTo>
                <a:lnTo>
                  <a:pt x="160207" y="0"/>
                </a:lnTo>
                <a:lnTo>
                  <a:pt x="8801110" y="0"/>
                </a:lnTo>
                <a:lnTo>
                  <a:pt x="8851756" y="8157"/>
                </a:lnTo>
                <a:lnTo>
                  <a:pt x="8895722" y="30878"/>
                </a:lnTo>
                <a:lnTo>
                  <a:pt x="8930378" y="65535"/>
                </a:lnTo>
                <a:lnTo>
                  <a:pt x="8953099" y="109500"/>
                </a:lnTo>
                <a:lnTo>
                  <a:pt x="8961257" y="160147"/>
                </a:lnTo>
                <a:lnTo>
                  <a:pt x="8961257" y="800988"/>
                </a:lnTo>
                <a:lnTo>
                  <a:pt x="8953099" y="851648"/>
                </a:lnTo>
                <a:lnTo>
                  <a:pt x="8930378" y="895645"/>
                </a:lnTo>
                <a:lnTo>
                  <a:pt x="8895722" y="930340"/>
                </a:lnTo>
                <a:lnTo>
                  <a:pt x="8851756" y="953092"/>
                </a:lnTo>
                <a:lnTo>
                  <a:pt x="8801110" y="961263"/>
                </a:lnTo>
                <a:lnTo>
                  <a:pt x="160207" y="961263"/>
                </a:lnTo>
                <a:lnTo>
                  <a:pt x="109569" y="953092"/>
                </a:lnTo>
                <a:lnTo>
                  <a:pt x="65591" y="930340"/>
                </a:lnTo>
                <a:lnTo>
                  <a:pt x="30910" y="895645"/>
                </a:lnTo>
                <a:lnTo>
                  <a:pt x="8167" y="851648"/>
                </a:lnTo>
                <a:lnTo>
                  <a:pt x="0" y="800988"/>
                </a:lnTo>
                <a:lnTo>
                  <a:pt x="0" y="160147"/>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211632" y="98552"/>
            <a:ext cx="8608060" cy="878840"/>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2.c. Nhóm </a:t>
            </a:r>
            <a:r>
              <a:rPr sz="2800" spc="-10">
                <a:solidFill>
                  <a:srgbClr val="FF0000"/>
                </a:solidFill>
              </a:rPr>
              <a:t>chỉ báo “Vận dụng, kiến </a:t>
            </a:r>
            <a:r>
              <a:rPr sz="2800" spc="-5">
                <a:solidFill>
                  <a:srgbClr val="FF0000"/>
                </a:solidFill>
              </a:rPr>
              <a:t>thức, kĩ </a:t>
            </a:r>
            <a:r>
              <a:rPr sz="2800" spc="-10">
                <a:solidFill>
                  <a:srgbClr val="FF0000"/>
                </a:solidFill>
              </a:rPr>
              <a:t>năng  </a:t>
            </a:r>
            <a:r>
              <a:rPr sz="2800" spc="-5">
                <a:solidFill>
                  <a:srgbClr val="FF0000"/>
                </a:solidFill>
              </a:rPr>
              <a:t>đã học” (5</a:t>
            </a:r>
            <a:r>
              <a:rPr sz="2800" spc="15">
                <a:solidFill>
                  <a:srgbClr val="FF0000"/>
                </a:solidFill>
              </a:rPr>
              <a:t> </a:t>
            </a:r>
            <a:r>
              <a:rPr sz="2800" spc="-5">
                <a:solidFill>
                  <a:srgbClr val="FF0000"/>
                </a:solidFill>
              </a:rPr>
              <a:t>CB)</a:t>
            </a:r>
            <a:endParaRPr sz="2800"/>
          </a:p>
        </p:txBody>
      </p:sp>
      <p:graphicFrame>
        <p:nvGraphicFramePr>
          <p:cNvPr id="5" name="object 5"/>
          <p:cNvGraphicFramePr>
            <a:graphicFrameLocks noGrp="1"/>
          </p:cNvGraphicFramePr>
          <p:nvPr/>
        </p:nvGraphicFramePr>
        <p:xfrm>
          <a:off x="1060450" y="1310513"/>
          <a:ext cx="7480300" cy="3323132"/>
        </p:xfrm>
        <a:graphic>
          <a:graphicData uri="http://schemas.openxmlformats.org/drawingml/2006/table">
            <a:tbl>
              <a:tblPr firstRow="1" bandRow="1">
                <a:tableStyleId>{2D5ABB26-0587-4C30-8999-92F81FD0307C}</a:tableStyleId>
              </a:tblPr>
              <a:tblGrid>
                <a:gridCol w="7480300">
                  <a:extLst>
                    <a:ext uri="{9D8B030D-6E8A-4147-A177-3AD203B41FA5}">
                      <a16:colId xmlns:a16="http://schemas.microsoft.com/office/drawing/2014/main" val="20000"/>
                    </a:ext>
                  </a:extLst>
                </a:gridCol>
              </a:tblGrid>
              <a:tr h="1066800">
                <a:tc>
                  <a:txBody>
                    <a:bodyPr/>
                    <a:lstStyle/>
                    <a:p>
                      <a:pPr marL="2540" algn="ctr">
                        <a:lnSpc>
                          <a:spcPct val="100000"/>
                        </a:lnSpc>
                        <a:spcBef>
                          <a:spcPts val="345"/>
                        </a:spcBef>
                      </a:pPr>
                      <a:r>
                        <a:rPr sz="3200" b="1">
                          <a:latin typeface="Tahoma"/>
                          <a:cs typeface="Tahoma"/>
                        </a:rPr>
                        <a:t>Vận dụng kiến thức, kĩ năng đã</a:t>
                      </a:r>
                      <a:r>
                        <a:rPr sz="3200" b="1" spc="-140">
                          <a:latin typeface="Tahoma"/>
                          <a:cs typeface="Tahoma"/>
                        </a:rPr>
                        <a:t> </a:t>
                      </a:r>
                      <a:r>
                        <a:rPr sz="3200" b="1" spc="-5">
                          <a:latin typeface="Tahoma"/>
                          <a:cs typeface="Tahoma"/>
                        </a:rPr>
                        <a:t>học</a:t>
                      </a:r>
                      <a:endParaRPr sz="3200">
                        <a:latin typeface="Tahoma"/>
                        <a:cs typeface="Tahoma"/>
                      </a:endParaRPr>
                    </a:p>
                    <a:p>
                      <a:pPr algn="ctr">
                        <a:lnSpc>
                          <a:spcPct val="100000"/>
                        </a:lnSpc>
                      </a:pPr>
                      <a:r>
                        <a:rPr sz="3200" b="1" spc="-5">
                          <a:latin typeface="Tahoma"/>
                          <a:cs typeface="Tahoma"/>
                        </a:rPr>
                        <a:t>(HH.3)</a:t>
                      </a:r>
                      <a:endParaRPr sz="3200">
                        <a:latin typeface="Tahoma"/>
                        <a:cs typeface="Tahoma"/>
                      </a:endParaRPr>
                    </a:p>
                  </a:txBody>
                  <a:tcPr marL="0" marR="0" marT="4381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extLst>
                  <a:ext uri="{0D108BD9-81ED-4DB2-BD59-A6C34878D82A}">
                    <a16:rowId xmlns:a16="http://schemas.microsoft.com/office/drawing/2014/main" val="10000"/>
                  </a:ext>
                </a:extLst>
              </a:tr>
              <a:tr h="2256332">
                <a:tc>
                  <a:txBody>
                    <a:bodyPr/>
                    <a:lstStyle/>
                    <a:p>
                      <a:pPr>
                        <a:lnSpc>
                          <a:spcPct val="100000"/>
                        </a:lnSpc>
                        <a:spcBef>
                          <a:spcPts val="15"/>
                        </a:spcBef>
                      </a:pPr>
                      <a:endParaRPr sz="3950">
                        <a:latin typeface="Times New Roman"/>
                        <a:cs typeface="Times New Roman"/>
                      </a:endParaRPr>
                    </a:p>
                    <a:p>
                      <a:pPr marL="91440" marR="273050">
                        <a:lnSpc>
                          <a:spcPct val="100000"/>
                        </a:lnSpc>
                      </a:pPr>
                      <a:r>
                        <a:rPr sz="2400" b="1">
                          <a:latin typeface="Tahoma"/>
                          <a:cs typeface="Tahoma"/>
                        </a:rPr>
                        <a:t>Vận </a:t>
                      </a:r>
                      <a:r>
                        <a:rPr sz="2400" b="1" spc="-5">
                          <a:latin typeface="Tahoma"/>
                          <a:cs typeface="Tahoma"/>
                        </a:rPr>
                        <a:t>dụng </a:t>
                      </a:r>
                      <a:r>
                        <a:rPr sz="2400" b="1">
                          <a:latin typeface="Tahoma"/>
                          <a:cs typeface="Tahoma"/>
                        </a:rPr>
                        <a:t>được </a:t>
                      </a:r>
                      <a:r>
                        <a:rPr sz="2400" spc="-5">
                          <a:latin typeface="Tahoma"/>
                          <a:cs typeface="Tahoma"/>
                        </a:rPr>
                        <a:t>kiến thức, kĩ </a:t>
                      </a:r>
                      <a:r>
                        <a:rPr sz="2400">
                          <a:latin typeface="Tahoma"/>
                          <a:cs typeface="Tahoma"/>
                        </a:rPr>
                        <a:t>năng </a:t>
                      </a:r>
                      <a:r>
                        <a:rPr sz="2400" spc="-5">
                          <a:latin typeface="Tahoma"/>
                          <a:cs typeface="Tahoma"/>
                        </a:rPr>
                        <a:t>đã </a:t>
                      </a:r>
                      <a:r>
                        <a:rPr sz="2400">
                          <a:latin typeface="Tahoma"/>
                          <a:cs typeface="Tahoma"/>
                        </a:rPr>
                        <a:t>học </a:t>
                      </a:r>
                      <a:r>
                        <a:rPr sz="2400" spc="-5">
                          <a:latin typeface="Tahoma"/>
                          <a:cs typeface="Tahoma"/>
                        </a:rPr>
                        <a:t>để </a:t>
                      </a:r>
                      <a:r>
                        <a:rPr sz="2400">
                          <a:latin typeface="Tahoma"/>
                          <a:cs typeface="Tahoma"/>
                        </a:rPr>
                        <a:t>giải  </a:t>
                      </a:r>
                      <a:r>
                        <a:rPr sz="2400" spc="-5">
                          <a:latin typeface="Tahoma"/>
                          <a:cs typeface="Tahoma"/>
                        </a:rPr>
                        <a:t>quyết </a:t>
                      </a:r>
                      <a:r>
                        <a:rPr sz="2400">
                          <a:latin typeface="Tahoma"/>
                          <a:cs typeface="Tahoma"/>
                        </a:rPr>
                        <a:t>một </a:t>
                      </a:r>
                      <a:r>
                        <a:rPr sz="2400" spc="-5">
                          <a:latin typeface="Tahoma"/>
                          <a:cs typeface="Tahoma"/>
                        </a:rPr>
                        <a:t>số vấn đề trong </a:t>
                      </a:r>
                      <a:r>
                        <a:rPr sz="2400">
                          <a:latin typeface="Tahoma"/>
                          <a:cs typeface="Tahoma"/>
                        </a:rPr>
                        <a:t>học </a:t>
                      </a:r>
                      <a:r>
                        <a:rPr sz="2400" spc="-5">
                          <a:latin typeface="Tahoma"/>
                          <a:cs typeface="Tahoma"/>
                        </a:rPr>
                        <a:t>tập, </a:t>
                      </a:r>
                      <a:r>
                        <a:rPr sz="2400">
                          <a:latin typeface="Tahoma"/>
                          <a:cs typeface="Tahoma"/>
                        </a:rPr>
                        <a:t>nghiên </a:t>
                      </a:r>
                      <a:r>
                        <a:rPr sz="2400" spc="-5">
                          <a:latin typeface="Tahoma"/>
                          <a:cs typeface="Tahoma"/>
                        </a:rPr>
                        <a:t>cứu </a:t>
                      </a:r>
                      <a:r>
                        <a:rPr sz="2400">
                          <a:latin typeface="Tahoma"/>
                          <a:cs typeface="Tahoma"/>
                        </a:rPr>
                        <a:t>khoa  học </a:t>
                      </a:r>
                      <a:r>
                        <a:rPr sz="2400" spc="-5">
                          <a:latin typeface="Tahoma"/>
                          <a:cs typeface="Tahoma"/>
                        </a:rPr>
                        <a:t>và </a:t>
                      </a:r>
                      <a:r>
                        <a:rPr sz="2400">
                          <a:latin typeface="Tahoma"/>
                          <a:cs typeface="Tahoma"/>
                        </a:rPr>
                        <a:t>một </a:t>
                      </a:r>
                      <a:r>
                        <a:rPr sz="2400" spc="-5">
                          <a:latin typeface="Tahoma"/>
                          <a:cs typeface="Tahoma"/>
                        </a:rPr>
                        <a:t>số tình </a:t>
                      </a:r>
                      <a:r>
                        <a:rPr sz="2400">
                          <a:latin typeface="Tahoma"/>
                          <a:cs typeface="Tahoma"/>
                        </a:rPr>
                        <a:t>huống </a:t>
                      </a:r>
                      <a:r>
                        <a:rPr sz="2400" spc="-5">
                          <a:latin typeface="Tahoma"/>
                          <a:cs typeface="Tahoma"/>
                        </a:rPr>
                        <a:t>cụ thể trong thực</a:t>
                      </a:r>
                      <a:r>
                        <a:rPr sz="2400" spc="-100">
                          <a:latin typeface="Tahoma"/>
                          <a:cs typeface="Tahoma"/>
                        </a:rPr>
                        <a:t> </a:t>
                      </a:r>
                      <a:r>
                        <a:rPr sz="2400" spc="-5">
                          <a:latin typeface="Tahoma"/>
                          <a:cs typeface="Tahoma"/>
                        </a:rPr>
                        <a:t>tiễn.</a:t>
                      </a:r>
                      <a:endParaRPr sz="2400">
                        <a:latin typeface="Tahoma"/>
                        <a:cs typeface="Tahoma"/>
                      </a:endParaRPr>
                    </a:p>
                  </a:txBody>
                  <a:tcPr marL="0" marR="0" marT="19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0744" y="68402"/>
            <a:ext cx="3555365" cy="514350"/>
          </a:xfrm>
          <a:prstGeom prst="rect">
            <a:avLst/>
          </a:prstGeom>
        </p:spPr>
        <p:txBody>
          <a:bodyPr vert="horz" wrap="square" lIns="0" tIns="13335" rIns="0" bIns="0" rtlCol="0">
            <a:spAutoFit/>
          </a:bodyPr>
          <a:lstStyle/>
          <a:p>
            <a:pPr marL="12700">
              <a:lnSpc>
                <a:spcPct val="100000"/>
              </a:lnSpc>
              <a:spcBef>
                <a:spcPts val="105"/>
              </a:spcBef>
            </a:pPr>
            <a:r>
              <a:rPr sz="3200"/>
              <a:t>1. Lý do tập</a:t>
            </a:r>
            <a:r>
              <a:rPr sz="3200" spc="-105"/>
              <a:t> </a:t>
            </a:r>
            <a:r>
              <a:rPr sz="3200"/>
              <a:t>huấn</a:t>
            </a:r>
          </a:p>
        </p:txBody>
      </p:sp>
      <p:sp>
        <p:nvSpPr>
          <p:cNvPr id="5" name="object 5"/>
          <p:cNvSpPr txBox="1"/>
          <p:nvPr/>
        </p:nvSpPr>
        <p:spPr>
          <a:xfrm>
            <a:off x="78739" y="698753"/>
            <a:ext cx="8639175" cy="4415790"/>
          </a:xfrm>
          <a:prstGeom prst="rect">
            <a:avLst/>
          </a:prstGeom>
        </p:spPr>
        <p:txBody>
          <a:bodyPr vert="horz" wrap="square" lIns="0" tIns="12700" rIns="0" bIns="0" rtlCol="0">
            <a:spAutoFit/>
          </a:bodyPr>
          <a:lstStyle/>
          <a:p>
            <a:pPr marL="355600" marR="7620" indent="-342900" algn="just">
              <a:lnSpc>
                <a:spcPct val="100000"/>
              </a:lnSpc>
              <a:spcBef>
                <a:spcPts val="100"/>
              </a:spcBef>
              <a:buSzPct val="58333"/>
              <a:buFont typeface="Wingdings"/>
              <a:buChar char=""/>
              <a:tabLst>
                <a:tab pos="355600" algn="l"/>
              </a:tabLst>
            </a:pPr>
            <a:r>
              <a:rPr sz="2400" b="1" spc="-5">
                <a:latin typeface="Tahoma"/>
                <a:cs typeface="Tahoma"/>
              </a:rPr>
              <a:t>Yêu cầu </a:t>
            </a:r>
            <a:r>
              <a:rPr sz="2400" b="1">
                <a:latin typeface="Tahoma"/>
                <a:cs typeface="Tahoma"/>
              </a:rPr>
              <a:t>đổi mới về dạy </a:t>
            </a:r>
            <a:r>
              <a:rPr sz="2400" b="1" spc="-10">
                <a:latin typeface="Tahoma"/>
                <a:cs typeface="Tahoma"/>
              </a:rPr>
              <a:t>học </a:t>
            </a:r>
            <a:r>
              <a:rPr sz="2400" b="1">
                <a:latin typeface="Tahoma"/>
                <a:cs typeface="Tahoma"/>
              </a:rPr>
              <a:t>và kiểm tra </a:t>
            </a:r>
            <a:r>
              <a:rPr sz="2400" b="1" spc="-10">
                <a:latin typeface="Tahoma"/>
                <a:cs typeface="Tahoma"/>
              </a:rPr>
              <a:t>đánh </a:t>
            </a:r>
            <a:r>
              <a:rPr sz="2400" b="1" spc="-5">
                <a:latin typeface="Tahoma"/>
                <a:cs typeface="Tahoma"/>
              </a:rPr>
              <a:t>giá  </a:t>
            </a:r>
            <a:r>
              <a:rPr sz="2400" b="1">
                <a:latin typeface="Tahoma"/>
                <a:cs typeface="Tahoma"/>
              </a:rPr>
              <a:t>trong thực </a:t>
            </a:r>
            <a:r>
              <a:rPr sz="2400" b="1" spc="-5">
                <a:latin typeface="Tahoma"/>
                <a:cs typeface="Tahoma"/>
              </a:rPr>
              <a:t>hiện chương </a:t>
            </a:r>
            <a:r>
              <a:rPr sz="2400" b="1">
                <a:latin typeface="Tahoma"/>
                <a:cs typeface="Tahoma"/>
              </a:rPr>
              <a:t>trình </a:t>
            </a:r>
            <a:r>
              <a:rPr sz="2400" b="1" spc="-5">
                <a:latin typeface="Tahoma"/>
                <a:cs typeface="Tahoma"/>
              </a:rPr>
              <a:t>GDPT 2018 </a:t>
            </a:r>
            <a:r>
              <a:rPr sz="2400" spc="-5">
                <a:latin typeface="Tahoma"/>
                <a:cs typeface="Tahoma"/>
              </a:rPr>
              <a:t>(chương </a:t>
            </a:r>
            <a:r>
              <a:rPr sz="2400" spc="-10">
                <a:latin typeface="Tahoma"/>
                <a:cs typeface="Tahoma"/>
              </a:rPr>
              <a:t>trình  </a:t>
            </a:r>
            <a:r>
              <a:rPr sz="2400">
                <a:latin typeface="Tahoma"/>
                <a:cs typeface="Tahoma"/>
              </a:rPr>
              <a:t>mới) </a:t>
            </a:r>
            <a:r>
              <a:rPr sz="2400" spc="-5">
                <a:latin typeface="Tahoma"/>
                <a:cs typeface="Tahoma"/>
              </a:rPr>
              <a:t>theo định </a:t>
            </a:r>
            <a:r>
              <a:rPr sz="2400" spc="-10">
                <a:latin typeface="Tahoma"/>
                <a:cs typeface="Tahoma"/>
              </a:rPr>
              <a:t>hướng</a:t>
            </a:r>
            <a:r>
              <a:rPr sz="2400" spc="-10">
                <a:solidFill>
                  <a:srgbClr val="FF0000"/>
                </a:solidFill>
                <a:latin typeface="Tahoma"/>
                <a:cs typeface="Tahoma"/>
              </a:rPr>
              <a:t> </a:t>
            </a:r>
            <a:r>
              <a:rPr sz="2400" b="1" u="heavy" spc="-5">
                <a:solidFill>
                  <a:srgbClr val="FF0000"/>
                </a:solidFill>
                <a:uFill>
                  <a:solidFill>
                    <a:srgbClr val="FF0000"/>
                  </a:solidFill>
                </a:uFill>
                <a:latin typeface="Tahoma"/>
                <a:cs typeface="Tahoma"/>
              </a:rPr>
              <a:t>phát triển năng lực, phẩm chất </a:t>
            </a:r>
            <a:r>
              <a:rPr sz="2400" b="1" spc="-5">
                <a:latin typeface="Tahoma"/>
                <a:cs typeface="Tahoma"/>
              </a:rPr>
              <a:t> </a:t>
            </a:r>
            <a:r>
              <a:rPr sz="2400" spc="-5">
                <a:latin typeface="Tahoma"/>
                <a:cs typeface="Tahoma"/>
              </a:rPr>
              <a:t>của </a:t>
            </a:r>
            <a:r>
              <a:rPr sz="2400">
                <a:latin typeface="Tahoma"/>
                <a:cs typeface="Tahoma"/>
              </a:rPr>
              <a:t>học</a:t>
            </a:r>
            <a:r>
              <a:rPr sz="2400" spc="-5">
                <a:latin typeface="Tahoma"/>
                <a:cs typeface="Tahoma"/>
              </a:rPr>
              <a:t> sinh.</a:t>
            </a:r>
            <a:endParaRPr sz="2400">
              <a:latin typeface="Tahoma"/>
              <a:cs typeface="Tahoma"/>
            </a:endParaRPr>
          </a:p>
          <a:p>
            <a:pPr>
              <a:lnSpc>
                <a:spcPct val="100000"/>
              </a:lnSpc>
              <a:spcBef>
                <a:spcPts val="45"/>
              </a:spcBef>
              <a:buFont typeface="Wingdings"/>
              <a:buChar char=""/>
            </a:pPr>
            <a:endParaRPr sz="2350">
              <a:latin typeface="Tahoma"/>
              <a:cs typeface="Tahoma"/>
            </a:endParaRPr>
          </a:p>
          <a:p>
            <a:pPr marL="355600" indent="-342900">
              <a:lnSpc>
                <a:spcPct val="100000"/>
              </a:lnSpc>
              <a:buClr>
                <a:srgbClr val="000000"/>
              </a:buClr>
              <a:buSzPct val="58333"/>
              <a:buFont typeface="Wingdings"/>
              <a:buChar char=""/>
              <a:tabLst>
                <a:tab pos="354965" algn="l"/>
                <a:tab pos="355600" algn="l"/>
              </a:tabLst>
            </a:pPr>
            <a:r>
              <a:rPr sz="2400" b="1" spc="-5">
                <a:solidFill>
                  <a:srgbClr val="D50092"/>
                </a:solidFill>
                <a:latin typeface="Tahoma"/>
                <a:cs typeface="Tahoma"/>
              </a:rPr>
              <a:t>Từ</a:t>
            </a:r>
            <a:r>
              <a:rPr sz="2400" b="1" spc="120">
                <a:solidFill>
                  <a:srgbClr val="D50092"/>
                </a:solidFill>
                <a:latin typeface="Tahoma"/>
                <a:cs typeface="Tahoma"/>
              </a:rPr>
              <a:t> </a:t>
            </a:r>
            <a:r>
              <a:rPr sz="2400" b="1" spc="-5">
                <a:solidFill>
                  <a:srgbClr val="D50092"/>
                </a:solidFill>
                <a:latin typeface="Tahoma"/>
                <a:cs typeface="Tahoma"/>
              </a:rPr>
              <a:t>năm</a:t>
            </a:r>
            <a:r>
              <a:rPr sz="2400" b="1" spc="125">
                <a:solidFill>
                  <a:srgbClr val="D50092"/>
                </a:solidFill>
                <a:latin typeface="Tahoma"/>
                <a:cs typeface="Tahoma"/>
              </a:rPr>
              <a:t> </a:t>
            </a:r>
            <a:r>
              <a:rPr sz="2400" b="1" spc="-10">
                <a:solidFill>
                  <a:srgbClr val="D50092"/>
                </a:solidFill>
                <a:latin typeface="Tahoma"/>
                <a:cs typeface="Tahoma"/>
              </a:rPr>
              <a:t>2025,</a:t>
            </a:r>
            <a:r>
              <a:rPr sz="2400" b="1" spc="130">
                <a:solidFill>
                  <a:srgbClr val="D50092"/>
                </a:solidFill>
                <a:latin typeface="Tahoma"/>
                <a:cs typeface="Tahoma"/>
              </a:rPr>
              <a:t> </a:t>
            </a:r>
            <a:r>
              <a:rPr sz="2400">
                <a:solidFill>
                  <a:srgbClr val="D50092"/>
                </a:solidFill>
                <a:latin typeface="Tahoma"/>
                <a:cs typeface="Tahoma"/>
              </a:rPr>
              <a:t>kỳ</a:t>
            </a:r>
            <a:r>
              <a:rPr sz="2400" spc="70">
                <a:solidFill>
                  <a:srgbClr val="D50092"/>
                </a:solidFill>
                <a:latin typeface="Tahoma"/>
                <a:cs typeface="Tahoma"/>
              </a:rPr>
              <a:t> </a:t>
            </a:r>
            <a:r>
              <a:rPr sz="2400" spc="-5">
                <a:solidFill>
                  <a:srgbClr val="D50092"/>
                </a:solidFill>
                <a:latin typeface="Tahoma"/>
                <a:cs typeface="Tahoma"/>
              </a:rPr>
              <a:t>thi</a:t>
            </a:r>
            <a:r>
              <a:rPr sz="2400" spc="70">
                <a:solidFill>
                  <a:srgbClr val="D50092"/>
                </a:solidFill>
                <a:latin typeface="Tahoma"/>
                <a:cs typeface="Tahoma"/>
              </a:rPr>
              <a:t> </a:t>
            </a:r>
            <a:r>
              <a:rPr sz="2400">
                <a:solidFill>
                  <a:srgbClr val="D50092"/>
                </a:solidFill>
                <a:latin typeface="Tahoma"/>
                <a:cs typeface="Tahoma"/>
              </a:rPr>
              <a:t>TN</a:t>
            </a:r>
            <a:r>
              <a:rPr sz="2400" spc="55">
                <a:solidFill>
                  <a:srgbClr val="D50092"/>
                </a:solidFill>
                <a:latin typeface="Tahoma"/>
                <a:cs typeface="Tahoma"/>
              </a:rPr>
              <a:t> </a:t>
            </a:r>
            <a:r>
              <a:rPr sz="2400">
                <a:solidFill>
                  <a:srgbClr val="D50092"/>
                </a:solidFill>
                <a:latin typeface="Tahoma"/>
                <a:cs typeface="Tahoma"/>
              </a:rPr>
              <a:t>THPT</a:t>
            </a:r>
            <a:r>
              <a:rPr sz="2400" spc="60">
                <a:solidFill>
                  <a:srgbClr val="D50092"/>
                </a:solidFill>
                <a:latin typeface="Tahoma"/>
                <a:cs typeface="Tahoma"/>
              </a:rPr>
              <a:t> </a:t>
            </a:r>
            <a:r>
              <a:rPr sz="2400">
                <a:solidFill>
                  <a:srgbClr val="D50092"/>
                </a:solidFill>
                <a:latin typeface="Tahoma"/>
                <a:cs typeface="Tahoma"/>
              </a:rPr>
              <a:t>do</a:t>
            </a:r>
            <a:r>
              <a:rPr sz="2400" spc="70">
                <a:solidFill>
                  <a:srgbClr val="D50092"/>
                </a:solidFill>
                <a:latin typeface="Tahoma"/>
                <a:cs typeface="Tahoma"/>
              </a:rPr>
              <a:t> </a:t>
            </a:r>
            <a:r>
              <a:rPr sz="2400" spc="-10">
                <a:solidFill>
                  <a:srgbClr val="D50092"/>
                </a:solidFill>
                <a:latin typeface="Tahoma"/>
                <a:cs typeface="Tahoma"/>
              </a:rPr>
              <a:t>Bộ</a:t>
            </a:r>
            <a:r>
              <a:rPr sz="2400" spc="65">
                <a:solidFill>
                  <a:srgbClr val="D50092"/>
                </a:solidFill>
                <a:latin typeface="Tahoma"/>
                <a:cs typeface="Tahoma"/>
              </a:rPr>
              <a:t> </a:t>
            </a:r>
            <a:r>
              <a:rPr sz="2400" spc="-10">
                <a:solidFill>
                  <a:srgbClr val="D50092"/>
                </a:solidFill>
                <a:latin typeface="Tahoma"/>
                <a:cs typeface="Tahoma"/>
              </a:rPr>
              <a:t>GD&amp;ĐT</a:t>
            </a:r>
            <a:r>
              <a:rPr sz="2400" spc="70">
                <a:solidFill>
                  <a:srgbClr val="D50092"/>
                </a:solidFill>
                <a:latin typeface="Tahoma"/>
                <a:cs typeface="Tahoma"/>
              </a:rPr>
              <a:t> </a:t>
            </a:r>
            <a:r>
              <a:rPr sz="2400">
                <a:solidFill>
                  <a:srgbClr val="D50092"/>
                </a:solidFill>
                <a:latin typeface="Tahoma"/>
                <a:cs typeface="Tahoma"/>
              </a:rPr>
              <a:t>tổ</a:t>
            </a:r>
            <a:r>
              <a:rPr sz="2400" spc="70">
                <a:solidFill>
                  <a:srgbClr val="D50092"/>
                </a:solidFill>
                <a:latin typeface="Tahoma"/>
                <a:cs typeface="Tahoma"/>
              </a:rPr>
              <a:t> </a:t>
            </a:r>
            <a:r>
              <a:rPr sz="2400" spc="-5">
                <a:solidFill>
                  <a:srgbClr val="D50092"/>
                </a:solidFill>
                <a:latin typeface="Tahoma"/>
                <a:cs typeface="Tahoma"/>
              </a:rPr>
              <a:t>chức</a:t>
            </a:r>
            <a:r>
              <a:rPr sz="2400" spc="70">
                <a:solidFill>
                  <a:srgbClr val="D50092"/>
                </a:solidFill>
                <a:latin typeface="Tahoma"/>
                <a:cs typeface="Tahoma"/>
              </a:rPr>
              <a:t> </a:t>
            </a:r>
            <a:r>
              <a:rPr sz="2400" spc="-5">
                <a:solidFill>
                  <a:srgbClr val="D50092"/>
                </a:solidFill>
                <a:latin typeface="Tahoma"/>
                <a:cs typeface="Tahoma"/>
              </a:rPr>
              <a:t>có</a:t>
            </a:r>
            <a:r>
              <a:rPr sz="2400" spc="75">
                <a:solidFill>
                  <a:srgbClr val="D50092"/>
                </a:solidFill>
                <a:latin typeface="Tahoma"/>
                <a:cs typeface="Tahoma"/>
              </a:rPr>
              <a:t> </a:t>
            </a:r>
            <a:r>
              <a:rPr sz="2400" spc="-5">
                <a:solidFill>
                  <a:srgbClr val="D50092"/>
                </a:solidFill>
                <a:latin typeface="Tahoma"/>
                <a:cs typeface="Tahoma"/>
              </a:rPr>
              <a:t>sự</a:t>
            </a:r>
            <a:endParaRPr sz="2400">
              <a:latin typeface="Tahoma"/>
              <a:cs typeface="Tahoma"/>
            </a:endParaRPr>
          </a:p>
          <a:p>
            <a:pPr marL="355600">
              <a:lnSpc>
                <a:spcPct val="100000"/>
              </a:lnSpc>
            </a:pPr>
            <a:r>
              <a:rPr sz="2400" b="1">
                <a:solidFill>
                  <a:srgbClr val="D50092"/>
                </a:solidFill>
                <a:latin typeface="Tahoma"/>
                <a:cs typeface="Tahoma"/>
              </a:rPr>
              <a:t>thay đổi </a:t>
            </a:r>
            <a:r>
              <a:rPr sz="2400" b="1" spc="-5">
                <a:solidFill>
                  <a:srgbClr val="D50092"/>
                </a:solidFill>
                <a:latin typeface="Tahoma"/>
                <a:cs typeface="Tahoma"/>
              </a:rPr>
              <a:t>dạng </a:t>
            </a:r>
            <a:r>
              <a:rPr sz="2400" b="1">
                <a:solidFill>
                  <a:srgbClr val="D50092"/>
                </a:solidFill>
                <a:latin typeface="Tahoma"/>
                <a:cs typeface="Tahoma"/>
              </a:rPr>
              <a:t>thức </a:t>
            </a:r>
            <a:r>
              <a:rPr sz="2400" b="1" spc="-5">
                <a:solidFill>
                  <a:srgbClr val="D50092"/>
                </a:solidFill>
                <a:latin typeface="Tahoma"/>
                <a:cs typeface="Tahoma"/>
              </a:rPr>
              <a:t>các câu hỏi thi</a:t>
            </a:r>
            <a:r>
              <a:rPr sz="2400" spc="-5">
                <a:solidFill>
                  <a:srgbClr val="D50092"/>
                </a:solidFill>
                <a:latin typeface="Tahoma"/>
                <a:cs typeface="Tahoma"/>
              </a:rPr>
              <a:t>.</a:t>
            </a:r>
            <a:endParaRPr sz="2400">
              <a:latin typeface="Tahoma"/>
              <a:cs typeface="Tahoma"/>
            </a:endParaRPr>
          </a:p>
          <a:p>
            <a:pPr>
              <a:lnSpc>
                <a:spcPct val="100000"/>
              </a:lnSpc>
              <a:spcBef>
                <a:spcPts val="45"/>
              </a:spcBef>
            </a:pPr>
            <a:endParaRPr sz="2350">
              <a:latin typeface="Tahoma"/>
              <a:cs typeface="Tahoma"/>
            </a:endParaRPr>
          </a:p>
          <a:p>
            <a:pPr marL="355600" marR="5080" indent="-342900" algn="just">
              <a:lnSpc>
                <a:spcPct val="100000"/>
              </a:lnSpc>
              <a:buSzPct val="58333"/>
              <a:buFont typeface="Wingdings"/>
              <a:buChar char=""/>
              <a:tabLst>
                <a:tab pos="355600" algn="l"/>
              </a:tabLst>
            </a:pPr>
            <a:r>
              <a:rPr sz="2400" b="1">
                <a:latin typeface="Tahoma"/>
                <a:cs typeface="Tahoma"/>
              </a:rPr>
              <a:t>Định </a:t>
            </a:r>
            <a:r>
              <a:rPr sz="2400" b="1" spc="-5">
                <a:latin typeface="Tahoma"/>
                <a:cs typeface="Tahoma"/>
              </a:rPr>
              <a:t>hướng cho </a:t>
            </a:r>
            <a:r>
              <a:rPr sz="2400" b="1" spc="-10">
                <a:latin typeface="Tahoma"/>
                <a:cs typeface="Tahoma"/>
              </a:rPr>
              <a:t>GV </a:t>
            </a:r>
            <a:r>
              <a:rPr sz="2400" b="1" spc="-5">
                <a:latin typeface="Tahoma"/>
                <a:cs typeface="Tahoma"/>
              </a:rPr>
              <a:t>các trường </a:t>
            </a:r>
            <a:r>
              <a:rPr sz="2400" spc="-5">
                <a:latin typeface="Tahoma"/>
                <a:cs typeface="Tahoma"/>
              </a:rPr>
              <a:t>thực </a:t>
            </a:r>
            <a:r>
              <a:rPr sz="2400">
                <a:latin typeface="Tahoma"/>
                <a:cs typeface="Tahoma"/>
              </a:rPr>
              <a:t>hiện </a:t>
            </a:r>
            <a:r>
              <a:rPr sz="2400" spc="-5">
                <a:latin typeface="Tahoma"/>
                <a:cs typeface="Tahoma"/>
              </a:rPr>
              <a:t>việc </a:t>
            </a:r>
            <a:r>
              <a:rPr sz="2400" spc="-10">
                <a:latin typeface="Tahoma"/>
                <a:cs typeface="Tahoma"/>
              </a:rPr>
              <a:t>áp </a:t>
            </a:r>
            <a:r>
              <a:rPr sz="2400" spc="-5">
                <a:latin typeface="Tahoma"/>
                <a:cs typeface="Tahoma"/>
              </a:rPr>
              <a:t>dụng  </a:t>
            </a:r>
            <a:r>
              <a:rPr sz="2400">
                <a:latin typeface="Tahoma"/>
                <a:cs typeface="Tahoma"/>
              </a:rPr>
              <a:t>các dạng </a:t>
            </a:r>
            <a:r>
              <a:rPr sz="2400" spc="-5">
                <a:latin typeface="Tahoma"/>
                <a:cs typeface="Tahoma"/>
              </a:rPr>
              <a:t>câu hỏi </a:t>
            </a:r>
            <a:r>
              <a:rPr sz="2400" b="1">
                <a:latin typeface="Tahoma"/>
                <a:cs typeface="Tahoma"/>
              </a:rPr>
              <a:t>theo </a:t>
            </a:r>
            <a:r>
              <a:rPr sz="2400" b="1" spc="-5">
                <a:latin typeface="Tahoma"/>
                <a:cs typeface="Tahoma"/>
              </a:rPr>
              <a:t>hướng phát </a:t>
            </a:r>
            <a:r>
              <a:rPr sz="2400" b="1">
                <a:latin typeface="Tahoma"/>
                <a:cs typeface="Tahoma"/>
              </a:rPr>
              <a:t>triển </a:t>
            </a:r>
            <a:r>
              <a:rPr sz="2400" b="1" spc="-5">
                <a:latin typeface="Tahoma"/>
                <a:cs typeface="Tahoma"/>
              </a:rPr>
              <a:t>năng </a:t>
            </a:r>
            <a:r>
              <a:rPr sz="2400" b="1">
                <a:latin typeface="Tahoma"/>
                <a:cs typeface="Tahoma"/>
              </a:rPr>
              <a:t>lực, </a:t>
            </a:r>
            <a:r>
              <a:rPr sz="2400" b="1" spc="-5">
                <a:latin typeface="Tahoma"/>
                <a:cs typeface="Tahoma"/>
              </a:rPr>
              <a:t>phẩm  chất </a:t>
            </a:r>
            <a:r>
              <a:rPr sz="2400" spc="-5">
                <a:latin typeface="Tahoma"/>
                <a:cs typeface="Tahoma"/>
              </a:rPr>
              <a:t>vào </a:t>
            </a:r>
            <a:r>
              <a:rPr sz="2400">
                <a:latin typeface="Tahoma"/>
                <a:cs typeface="Tahoma"/>
              </a:rPr>
              <a:t>đề </a:t>
            </a:r>
            <a:r>
              <a:rPr sz="2400" spc="-5">
                <a:latin typeface="Tahoma"/>
                <a:cs typeface="Tahoma"/>
              </a:rPr>
              <a:t>kiểm </a:t>
            </a:r>
            <a:r>
              <a:rPr sz="2400" spc="-10">
                <a:latin typeface="Tahoma"/>
                <a:cs typeface="Tahoma"/>
              </a:rPr>
              <a:t>tra </a:t>
            </a:r>
            <a:r>
              <a:rPr sz="2400" spc="-5">
                <a:latin typeface="Tahoma"/>
                <a:cs typeface="Tahoma"/>
              </a:rPr>
              <a:t>định </a:t>
            </a:r>
            <a:r>
              <a:rPr sz="2400">
                <a:latin typeface="Tahoma"/>
                <a:cs typeface="Tahoma"/>
              </a:rPr>
              <a:t>kỳ </a:t>
            </a:r>
            <a:r>
              <a:rPr sz="2400" b="1" spc="-5">
                <a:solidFill>
                  <a:srgbClr val="FF0000"/>
                </a:solidFill>
                <a:latin typeface="Tahoma"/>
                <a:cs typeface="Tahoma"/>
              </a:rPr>
              <a:t>(GHK, </a:t>
            </a:r>
            <a:r>
              <a:rPr sz="2400" b="1" spc="-10">
                <a:solidFill>
                  <a:srgbClr val="FF0000"/>
                </a:solidFill>
                <a:latin typeface="Tahoma"/>
                <a:cs typeface="Tahoma"/>
              </a:rPr>
              <a:t>CHK) </a:t>
            </a:r>
            <a:r>
              <a:rPr sz="2400">
                <a:latin typeface="Tahoma"/>
                <a:cs typeface="Tahoma"/>
              </a:rPr>
              <a:t>kể từ </a:t>
            </a:r>
            <a:r>
              <a:rPr sz="2400" spc="-5">
                <a:latin typeface="Tahoma"/>
                <a:cs typeface="Tahoma"/>
              </a:rPr>
              <a:t>năm </a:t>
            </a:r>
            <a:r>
              <a:rPr sz="2400" spc="5">
                <a:latin typeface="Tahoma"/>
                <a:cs typeface="Tahoma"/>
              </a:rPr>
              <a:t>học </a:t>
            </a:r>
            <a:r>
              <a:rPr sz="2400" spc="5">
                <a:solidFill>
                  <a:srgbClr val="FF0000"/>
                </a:solidFill>
                <a:latin typeface="Tahoma"/>
                <a:cs typeface="Tahoma"/>
              </a:rPr>
              <a:t> </a:t>
            </a:r>
            <a:r>
              <a:rPr sz="2400" b="1" spc="-10">
                <a:solidFill>
                  <a:srgbClr val="FF0000"/>
                </a:solidFill>
                <a:latin typeface="Tahoma"/>
                <a:cs typeface="Tahoma"/>
              </a:rPr>
              <a:t>2024-2025</a:t>
            </a:r>
            <a:r>
              <a:rPr sz="2400" spc="-10">
                <a:latin typeface="Tahoma"/>
                <a:cs typeface="Tahoma"/>
              </a:rPr>
              <a:t>.</a:t>
            </a:r>
            <a:endParaRPr sz="240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786328092"/>
              </p:ext>
            </p:extLst>
          </p:nvPr>
        </p:nvGraphicFramePr>
        <p:xfrm>
          <a:off x="44448" y="1098550"/>
          <a:ext cx="8742046" cy="3943096"/>
        </p:xfrm>
        <a:graphic>
          <a:graphicData uri="http://schemas.openxmlformats.org/drawingml/2006/table">
            <a:tbl>
              <a:tblPr firstRow="1" bandRow="1">
                <a:tableStyleId>{2D5ABB26-0587-4C30-8999-92F81FD0307C}</a:tableStyleId>
              </a:tblPr>
              <a:tblGrid>
                <a:gridCol w="910104">
                  <a:extLst>
                    <a:ext uri="{9D8B030D-6E8A-4147-A177-3AD203B41FA5}">
                      <a16:colId xmlns:a16="http://schemas.microsoft.com/office/drawing/2014/main" val="20000"/>
                    </a:ext>
                  </a:extLst>
                </a:gridCol>
                <a:gridCol w="5461720">
                  <a:extLst>
                    <a:ext uri="{9D8B030D-6E8A-4147-A177-3AD203B41FA5}">
                      <a16:colId xmlns:a16="http://schemas.microsoft.com/office/drawing/2014/main" val="20001"/>
                    </a:ext>
                  </a:extLst>
                </a:gridCol>
                <a:gridCol w="1185111">
                  <a:extLst>
                    <a:ext uri="{9D8B030D-6E8A-4147-A177-3AD203B41FA5}">
                      <a16:colId xmlns:a16="http://schemas.microsoft.com/office/drawing/2014/main" val="20002"/>
                    </a:ext>
                  </a:extLst>
                </a:gridCol>
                <a:gridCol w="1185111">
                  <a:extLst>
                    <a:ext uri="{9D8B030D-6E8A-4147-A177-3AD203B41FA5}">
                      <a16:colId xmlns:a16="http://schemas.microsoft.com/office/drawing/2014/main" val="2620920190"/>
                    </a:ext>
                  </a:extLst>
                </a:gridCol>
              </a:tblGrid>
              <a:tr h="824611">
                <a:tc rowSpan="4">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50"/>
                        </a:spcBef>
                      </a:pPr>
                      <a:endParaRPr sz="2300">
                        <a:latin typeface="Times New Roman"/>
                        <a:cs typeface="Times New Roman"/>
                      </a:endParaRPr>
                    </a:p>
                    <a:p>
                      <a:pPr marL="635" algn="ctr">
                        <a:lnSpc>
                          <a:spcPct val="100000"/>
                        </a:lnSpc>
                        <a:spcBef>
                          <a:spcPts val="5"/>
                        </a:spcBef>
                      </a:pPr>
                      <a:r>
                        <a:rPr sz="1800" b="1">
                          <a:latin typeface="Tahoma"/>
                          <a:cs typeface="Tahoma"/>
                        </a:rPr>
                        <a:t>NL:</a:t>
                      </a:r>
                      <a:endParaRPr sz="1800">
                        <a:latin typeface="Tahoma"/>
                        <a:cs typeface="Tahoma"/>
                      </a:endParaRPr>
                    </a:p>
                    <a:p>
                      <a:pPr marL="93345" marR="85090" indent="-635" algn="ctr">
                        <a:lnSpc>
                          <a:spcPct val="100000"/>
                        </a:lnSpc>
                      </a:pPr>
                      <a:r>
                        <a:rPr sz="1800" b="1" spc="-5">
                          <a:latin typeface="Tahoma"/>
                          <a:cs typeface="Tahoma"/>
                        </a:rPr>
                        <a:t>“Vận  dụng  kiến  </a:t>
                      </a:r>
                      <a:r>
                        <a:rPr sz="1800" b="1">
                          <a:latin typeface="Tahoma"/>
                          <a:cs typeface="Tahoma"/>
                        </a:rPr>
                        <a:t>thức,  kĩ</a:t>
                      </a:r>
                      <a:r>
                        <a:rPr sz="1800" b="1" spc="-95">
                          <a:latin typeface="Tahoma"/>
                          <a:cs typeface="Tahoma"/>
                        </a:rPr>
                        <a:t> </a:t>
                      </a:r>
                      <a:r>
                        <a:rPr sz="1800" b="1" spc="-5">
                          <a:latin typeface="Tahoma"/>
                          <a:cs typeface="Tahoma"/>
                        </a:rPr>
                        <a:t>năng  </a:t>
                      </a:r>
                      <a:r>
                        <a:rPr sz="1800" b="1">
                          <a:latin typeface="Tahoma"/>
                          <a:cs typeface="Tahoma"/>
                        </a:rPr>
                        <a:t>đã</a:t>
                      </a:r>
                      <a:r>
                        <a:rPr sz="1800" b="1" spc="-105">
                          <a:latin typeface="Tahoma"/>
                          <a:cs typeface="Tahoma"/>
                        </a:rPr>
                        <a:t> </a:t>
                      </a:r>
                      <a:r>
                        <a:rPr sz="1800" b="1" spc="-5">
                          <a:latin typeface="Tahoma"/>
                          <a:cs typeface="Tahoma"/>
                        </a:rPr>
                        <a:t>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30"/>
                        </a:spcBef>
                      </a:pPr>
                      <a:endParaRPr sz="1850">
                        <a:latin typeface="Times New Roman"/>
                        <a:cs typeface="Times New Roman"/>
                      </a:endParaRPr>
                    </a:p>
                    <a:p>
                      <a:pPr algn="ctr">
                        <a:lnSpc>
                          <a:spcPct val="100000"/>
                        </a:lnSpc>
                      </a:pPr>
                      <a:r>
                        <a:rPr sz="1800" b="1" spc="-5">
                          <a:latin typeface="Tahoma"/>
                          <a:cs typeface="Tahoma"/>
                        </a:rPr>
                        <a:t>CÁC CHỈ BÁO </a:t>
                      </a:r>
                      <a:r>
                        <a:rPr sz="1800" b="1">
                          <a:latin typeface="Tahoma"/>
                          <a:cs typeface="Tahoma"/>
                        </a:rPr>
                        <a:t>/ </a:t>
                      </a:r>
                      <a:r>
                        <a:rPr sz="1800" b="1" spc="-5">
                          <a:latin typeface="Tahoma"/>
                          <a:cs typeface="Tahoma"/>
                        </a:rPr>
                        <a:t>BIỂU</a:t>
                      </a:r>
                      <a:r>
                        <a:rPr sz="1800" b="1" spc="-20">
                          <a:latin typeface="Tahoma"/>
                          <a:cs typeface="Tahoma"/>
                        </a:rPr>
                        <a:t> </a:t>
                      </a:r>
                      <a:r>
                        <a:rPr sz="1800" b="1" spc="-5">
                          <a:latin typeface="Tahoma"/>
                          <a:cs typeface="Tahoma"/>
                        </a:rPr>
                        <a:t>HIỆN</a:t>
                      </a:r>
                      <a:endParaRPr sz="1800">
                        <a:latin typeface="Tahoma"/>
                        <a:cs typeface="Tahoma"/>
                      </a:endParaRPr>
                    </a:p>
                  </a:txBody>
                  <a:tcPr marL="0" marR="0" marT="381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a:lnSpc>
                          <a:spcPct val="100000"/>
                        </a:lnSpc>
                        <a:spcBef>
                          <a:spcPts val="30"/>
                        </a:spcBef>
                      </a:pPr>
                      <a:endParaRPr sz="1850">
                        <a:latin typeface="Times New Roman"/>
                        <a:cs typeface="Times New Roman"/>
                      </a:endParaRPr>
                    </a:p>
                    <a:p>
                      <a:pPr marL="635" algn="ctr">
                        <a:lnSpc>
                          <a:spcPct val="100000"/>
                        </a:lnSpc>
                      </a:pPr>
                      <a:r>
                        <a:rPr sz="1800" b="1" spc="-5">
                          <a:latin typeface="Tahoma"/>
                          <a:cs typeface="Tahoma"/>
                        </a:rPr>
                        <a:t>MÃ</a:t>
                      </a:r>
                      <a:r>
                        <a:rPr sz="1800" b="1" spc="-30">
                          <a:latin typeface="Tahoma"/>
                          <a:cs typeface="Tahoma"/>
                        </a:rPr>
                        <a:t> </a:t>
                      </a:r>
                      <a:r>
                        <a:rPr sz="1800" b="1">
                          <a:latin typeface="Tahoma"/>
                          <a:cs typeface="Tahoma"/>
                        </a:rPr>
                        <a:t>HÓA</a:t>
                      </a:r>
                      <a:endParaRPr sz="1800">
                        <a:latin typeface="Tahoma"/>
                        <a:cs typeface="Tahoma"/>
                      </a:endParaRPr>
                    </a:p>
                  </a:txBody>
                  <a:tcPr marL="0" marR="0" marT="381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vi-VN" sz="1800" b="1">
                          <a:latin typeface="Times New Roman" panose="02020603050405020304" pitchFamily="18" charset="0"/>
                          <a:cs typeface="Times New Roman" panose="02020603050405020304" pitchFamily="18" charset="0"/>
                        </a:rPr>
                        <a:t>CẤP ĐỘ TƯ DUY</a:t>
                      </a:r>
                      <a:endParaRPr lang="vi-VN" sz="2000" b="1">
                        <a:latin typeface="Times New Roman" panose="02020603050405020304" pitchFamily="18" charset="0"/>
                        <a:cs typeface="Times New Roman" panose="02020603050405020304" pitchFamily="18" charset="0"/>
                      </a:endParaRPr>
                    </a:p>
                  </a:txBody>
                  <a:tcPr marL="0" marR="0" marT="4445" marB="0">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914400">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93675">
                        <a:lnSpc>
                          <a:spcPct val="100000"/>
                        </a:lnSpc>
                        <a:spcBef>
                          <a:spcPts val="350"/>
                        </a:spcBef>
                      </a:pPr>
                      <a:r>
                        <a:rPr sz="1800" b="1">
                          <a:latin typeface="Tahoma"/>
                          <a:cs typeface="Tahoma"/>
                        </a:rPr>
                        <a:t>Vận </a:t>
                      </a:r>
                      <a:r>
                        <a:rPr sz="1800" b="1" spc="-5">
                          <a:latin typeface="Tahoma"/>
                          <a:cs typeface="Tahoma"/>
                        </a:rPr>
                        <a:t>dụng </a:t>
                      </a:r>
                      <a:r>
                        <a:rPr sz="1800" b="1">
                          <a:latin typeface="Tahoma"/>
                          <a:cs typeface="Tahoma"/>
                        </a:rPr>
                        <a:t>được </a:t>
                      </a:r>
                      <a:r>
                        <a:rPr sz="1800" b="1" spc="-5">
                          <a:latin typeface="Tahoma"/>
                          <a:cs typeface="Tahoma"/>
                        </a:rPr>
                        <a:t>kiến thức hóa học </a:t>
                      </a:r>
                      <a:r>
                        <a:rPr sz="1800" b="1">
                          <a:latin typeface="Tahoma"/>
                          <a:cs typeface="Tahoma"/>
                        </a:rPr>
                        <a:t>để </a:t>
                      </a:r>
                      <a:r>
                        <a:rPr sz="1800" b="1" spc="-5">
                          <a:latin typeface="Tahoma"/>
                          <a:cs typeface="Tahoma"/>
                        </a:rPr>
                        <a:t>phát hiện, giải  thích </a:t>
                      </a:r>
                      <a:r>
                        <a:rPr sz="1800" b="1">
                          <a:latin typeface="Tahoma"/>
                          <a:cs typeface="Tahoma"/>
                        </a:rPr>
                        <a:t>được </a:t>
                      </a:r>
                      <a:r>
                        <a:rPr sz="1800">
                          <a:latin typeface="Tahoma"/>
                          <a:cs typeface="Tahoma"/>
                        </a:rPr>
                        <a:t>một </a:t>
                      </a:r>
                      <a:r>
                        <a:rPr sz="1800" spc="-5">
                          <a:latin typeface="Tahoma"/>
                          <a:cs typeface="Tahoma"/>
                        </a:rPr>
                        <a:t>số </a:t>
                      </a:r>
                      <a:r>
                        <a:rPr sz="1800">
                          <a:latin typeface="Tahoma"/>
                          <a:cs typeface="Tahoma"/>
                        </a:rPr>
                        <a:t>hiện </a:t>
                      </a:r>
                      <a:r>
                        <a:rPr sz="1800" spc="-5">
                          <a:latin typeface="Tahoma"/>
                          <a:cs typeface="Tahoma"/>
                        </a:rPr>
                        <a:t>tượng tự </a:t>
                      </a:r>
                      <a:r>
                        <a:rPr sz="1800">
                          <a:latin typeface="Tahoma"/>
                          <a:cs typeface="Tahoma"/>
                        </a:rPr>
                        <a:t>nhiên, </a:t>
                      </a:r>
                      <a:r>
                        <a:rPr sz="1800" spc="-5">
                          <a:latin typeface="Tahoma"/>
                          <a:cs typeface="Tahoma"/>
                        </a:rPr>
                        <a:t>ứng </a:t>
                      </a:r>
                      <a:r>
                        <a:rPr sz="1800">
                          <a:latin typeface="Tahoma"/>
                          <a:cs typeface="Tahoma"/>
                        </a:rPr>
                        <a:t>dụng </a:t>
                      </a:r>
                      <a:r>
                        <a:rPr sz="1800" spc="-5">
                          <a:latin typeface="Tahoma"/>
                          <a:cs typeface="Tahoma"/>
                        </a:rPr>
                        <a:t>của</a:t>
                      </a:r>
                      <a:r>
                        <a:rPr sz="1800" spc="-114">
                          <a:latin typeface="Tahoma"/>
                          <a:cs typeface="Tahoma"/>
                        </a:rPr>
                        <a:t> </a:t>
                      </a:r>
                      <a:r>
                        <a:rPr sz="1800">
                          <a:latin typeface="Tahoma"/>
                          <a:cs typeface="Tahoma"/>
                        </a:rPr>
                        <a:t>hóa  học </a:t>
                      </a:r>
                      <a:r>
                        <a:rPr sz="1800" spc="-5">
                          <a:latin typeface="Tahoma"/>
                          <a:cs typeface="Tahoma"/>
                        </a:rPr>
                        <a:t>trong cuộc</a:t>
                      </a:r>
                      <a:r>
                        <a:rPr sz="1800" spc="-35">
                          <a:latin typeface="Tahoma"/>
                          <a:cs typeface="Tahoma"/>
                        </a:rPr>
                        <a:t> </a:t>
                      </a:r>
                      <a:r>
                        <a:rPr sz="1800" spc="-5">
                          <a:latin typeface="Tahoma"/>
                          <a:cs typeface="Tahoma"/>
                        </a:rPr>
                        <a:t>sống.</a:t>
                      </a:r>
                      <a:endParaRPr sz="1800">
                        <a:latin typeface="Tahoma"/>
                        <a:cs typeface="Tahoma"/>
                      </a:endParaRPr>
                    </a:p>
                  </a:txBody>
                  <a:tcPr marL="0" marR="0" marT="4445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40"/>
                        </a:spcBef>
                      </a:pPr>
                      <a:endParaRPr sz="2150">
                        <a:latin typeface="Times New Roman"/>
                        <a:cs typeface="Times New Roman"/>
                      </a:endParaRPr>
                    </a:p>
                    <a:p>
                      <a:pPr algn="ctr">
                        <a:lnSpc>
                          <a:spcPct val="100000"/>
                        </a:lnSpc>
                      </a:pPr>
                      <a:r>
                        <a:rPr sz="1800" b="1">
                          <a:latin typeface="Tahoma"/>
                          <a:cs typeface="Tahoma"/>
                        </a:rPr>
                        <a:t>HH.3.1</a:t>
                      </a:r>
                      <a:endParaRPr sz="1800">
                        <a:latin typeface="Tahoma"/>
                        <a:cs typeface="Tahoma"/>
                      </a:endParaRPr>
                    </a:p>
                  </a:txBody>
                  <a:tcPr marL="0" marR="0" marT="508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910844">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33045">
                        <a:lnSpc>
                          <a:spcPct val="100000"/>
                        </a:lnSpc>
                        <a:spcBef>
                          <a:spcPts val="1420"/>
                        </a:spcBef>
                      </a:pPr>
                      <a:r>
                        <a:rPr sz="1800" b="1">
                          <a:latin typeface="Tahoma"/>
                          <a:cs typeface="Tahoma"/>
                        </a:rPr>
                        <a:t>Vận </a:t>
                      </a:r>
                      <a:r>
                        <a:rPr sz="1800" b="1" spc="-5">
                          <a:latin typeface="Tahoma"/>
                          <a:cs typeface="Tahoma"/>
                        </a:rPr>
                        <a:t>dụng </a:t>
                      </a:r>
                      <a:r>
                        <a:rPr sz="1800" b="1">
                          <a:latin typeface="Tahoma"/>
                          <a:cs typeface="Tahoma"/>
                        </a:rPr>
                        <a:t>được </a:t>
                      </a:r>
                      <a:r>
                        <a:rPr sz="1800" b="1" spc="-5">
                          <a:latin typeface="Tahoma"/>
                          <a:cs typeface="Tahoma"/>
                        </a:rPr>
                        <a:t>kiến </a:t>
                      </a:r>
                      <a:r>
                        <a:rPr sz="1800" b="1">
                          <a:latin typeface="Tahoma"/>
                          <a:cs typeface="Tahoma"/>
                        </a:rPr>
                        <a:t>thức để </a:t>
                      </a:r>
                      <a:r>
                        <a:rPr sz="1800" b="1" spc="-5">
                          <a:latin typeface="Tahoma"/>
                          <a:cs typeface="Tahoma"/>
                        </a:rPr>
                        <a:t>phản </a:t>
                      </a:r>
                      <a:r>
                        <a:rPr sz="1800" b="1">
                          <a:latin typeface="Tahoma"/>
                          <a:cs typeface="Tahoma"/>
                        </a:rPr>
                        <a:t>biện, </a:t>
                      </a:r>
                      <a:r>
                        <a:rPr sz="1800" b="1" spc="-5">
                          <a:latin typeface="Tahoma"/>
                          <a:cs typeface="Tahoma"/>
                        </a:rPr>
                        <a:t>đánh giá </a:t>
                      </a:r>
                      <a:r>
                        <a:rPr sz="1800">
                          <a:latin typeface="Tahoma"/>
                          <a:cs typeface="Tahoma"/>
                        </a:rPr>
                        <a:t>ảnh  hưởng </a:t>
                      </a:r>
                      <a:r>
                        <a:rPr sz="1800" spc="-5">
                          <a:latin typeface="Tahoma"/>
                          <a:cs typeface="Tahoma"/>
                        </a:rPr>
                        <a:t>của </a:t>
                      </a:r>
                      <a:r>
                        <a:rPr sz="1800">
                          <a:latin typeface="Tahoma"/>
                          <a:cs typeface="Tahoma"/>
                        </a:rPr>
                        <a:t>một </a:t>
                      </a:r>
                      <a:r>
                        <a:rPr sz="1800" spc="-5">
                          <a:latin typeface="Tahoma"/>
                          <a:cs typeface="Tahoma"/>
                        </a:rPr>
                        <a:t>số vấn đề thực</a:t>
                      </a:r>
                      <a:r>
                        <a:rPr sz="1800" spc="-45">
                          <a:latin typeface="Tahoma"/>
                          <a:cs typeface="Tahoma"/>
                        </a:rPr>
                        <a:t> </a:t>
                      </a:r>
                      <a:r>
                        <a:rPr sz="1800" spc="-5">
                          <a:latin typeface="Tahoma"/>
                          <a:cs typeface="Tahoma"/>
                        </a:rPr>
                        <a:t>tiễn.</a:t>
                      </a:r>
                      <a:endParaRPr sz="1800">
                        <a:latin typeface="Tahoma"/>
                        <a:cs typeface="Tahoma"/>
                      </a:endParaRPr>
                    </a:p>
                  </a:txBody>
                  <a:tcPr marL="0" marR="0" marT="18034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spcBef>
                          <a:spcPts val="25"/>
                        </a:spcBef>
                      </a:pPr>
                      <a:endParaRPr sz="2150">
                        <a:latin typeface="Times New Roman"/>
                        <a:cs typeface="Times New Roman"/>
                      </a:endParaRPr>
                    </a:p>
                    <a:p>
                      <a:pPr algn="ctr">
                        <a:lnSpc>
                          <a:spcPct val="100000"/>
                        </a:lnSpc>
                        <a:spcBef>
                          <a:spcPts val="5"/>
                        </a:spcBef>
                      </a:pPr>
                      <a:r>
                        <a:rPr sz="1800" b="1">
                          <a:latin typeface="Tahoma"/>
                          <a:cs typeface="Tahoma"/>
                        </a:rPr>
                        <a:t>HH.3.2</a:t>
                      </a:r>
                      <a:endParaRPr sz="1800">
                        <a:latin typeface="Tahoma"/>
                        <a:cs typeface="Tahoma"/>
                      </a:endParaRPr>
                    </a:p>
                  </a:txBody>
                  <a:tcPr marL="0" marR="0" marT="3175"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tcPr>
                </a:tc>
                <a:extLst>
                  <a:ext uri="{0D108BD9-81ED-4DB2-BD59-A6C34878D82A}">
                    <a16:rowId xmlns:a16="http://schemas.microsoft.com/office/drawing/2014/main" val="10002"/>
                  </a:ext>
                </a:extLst>
              </a:tr>
              <a:tr h="1184173">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117475">
                        <a:lnSpc>
                          <a:spcPct val="100000"/>
                        </a:lnSpc>
                        <a:spcBef>
                          <a:spcPts val="1415"/>
                        </a:spcBef>
                      </a:pPr>
                      <a:r>
                        <a:rPr sz="1800" b="1">
                          <a:latin typeface="Tahoma"/>
                          <a:cs typeface="Tahoma"/>
                        </a:rPr>
                        <a:t>Vận </a:t>
                      </a:r>
                      <a:r>
                        <a:rPr sz="1800" b="1" spc="-5">
                          <a:latin typeface="Tahoma"/>
                          <a:cs typeface="Tahoma"/>
                        </a:rPr>
                        <a:t>dụng </a:t>
                      </a:r>
                      <a:r>
                        <a:rPr sz="1800" b="1">
                          <a:latin typeface="Tahoma"/>
                          <a:cs typeface="Tahoma"/>
                        </a:rPr>
                        <a:t>được </a:t>
                      </a:r>
                      <a:r>
                        <a:rPr sz="1800" b="1" spc="-5">
                          <a:latin typeface="Tahoma"/>
                          <a:cs typeface="Tahoma"/>
                        </a:rPr>
                        <a:t>kiến </a:t>
                      </a:r>
                      <a:r>
                        <a:rPr sz="1800" b="1">
                          <a:latin typeface="Tahoma"/>
                          <a:cs typeface="Tahoma"/>
                        </a:rPr>
                        <a:t>thức </a:t>
                      </a:r>
                      <a:r>
                        <a:rPr sz="1800" b="1" spc="-5">
                          <a:latin typeface="Tahoma"/>
                          <a:cs typeface="Tahoma"/>
                        </a:rPr>
                        <a:t>tổng hợp </a:t>
                      </a:r>
                      <a:r>
                        <a:rPr sz="1800" b="1">
                          <a:latin typeface="Tahoma"/>
                          <a:cs typeface="Tahoma"/>
                        </a:rPr>
                        <a:t>để đánh </a:t>
                      </a:r>
                      <a:r>
                        <a:rPr sz="1800" b="1" spc="-5">
                          <a:latin typeface="Tahoma"/>
                          <a:cs typeface="Tahoma"/>
                        </a:rPr>
                        <a:t>giá </a:t>
                      </a:r>
                      <a:r>
                        <a:rPr sz="1800">
                          <a:latin typeface="Tahoma"/>
                          <a:cs typeface="Tahoma"/>
                        </a:rPr>
                        <a:t>ảnh  hưởng </a:t>
                      </a:r>
                      <a:r>
                        <a:rPr sz="1800" spc="-5">
                          <a:latin typeface="Tahoma"/>
                          <a:cs typeface="Tahoma"/>
                        </a:rPr>
                        <a:t>của một vấn đề thực tiễn và </a:t>
                      </a:r>
                      <a:r>
                        <a:rPr sz="1800" b="1">
                          <a:latin typeface="Tahoma"/>
                          <a:cs typeface="Tahoma"/>
                        </a:rPr>
                        <a:t>đề </a:t>
                      </a:r>
                      <a:r>
                        <a:rPr sz="1800" b="1" spc="-5">
                          <a:latin typeface="Tahoma"/>
                          <a:cs typeface="Tahoma"/>
                        </a:rPr>
                        <a:t>xuất </a:t>
                      </a:r>
                      <a:r>
                        <a:rPr sz="1800" spc="-5">
                          <a:latin typeface="Tahoma"/>
                          <a:cs typeface="Tahoma"/>
                        </a:rPr>
                        <a:t>một số </a:t>
                      </a:r>
                      <a:r>
                        <a:rPr sz="1800">
                          <a:latin typeface="Tahoma"/>
                          <a:cs typeface="Tahoma"/>
                        </a:rPr>
                        <a:t>phương  pháp, biện pháp, mô </a:t>
                      </a:r>
                      <a:r>
                        <a:rPr sz="1800" spc="-5">
                          <a:latin typeface="Tahoma"/>
                          <a:cs typeface="Tahoma"/>
                        </a:rPr>
                        <a:t>hình kế </a:t>
                      </a:r>
                      <a:r>
                        <a:rPr sz="1800">
                          <a:latin typeface="Tahoma"/>
                          <a:cs typeface="Tahoma"/>
                        </a:rPr>
                        <a:t>hoạch giải quyết vấn</a:t>
                      </a:r>
                      <a:r>
                        <a:rPr sz="1800" spc="-55">
                          <a:latin typeface="Tahoma"/>
                          <a:cs typeface="Tahoma"/>
                        </a:rPr>
                        <a:t> </a:t>
                      </a:r>
                      <a:r>
                        <a:rPr sz="1800" spc="-5">
                          <a:latin typeface="Tahoma"/>
                          <a:cs typeface="Tahoma"/>
                        </a:rPr>
                        <a:t>đề.</a:t>
                      </a:r>
                      <a:endParaRPr sz="1800">
                        <a:latin typeface="Tahoma"/>
                        <a:cs typeface="Tahoma"/>
                      </a:endParaRPr>
                    </a:p>
                  </a:txBody>
                  <a:tcPr marL="0" marR="0" marT="1797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spcBef>
                          <a:spcPts val="10"/>
                        </a:spcBef>
                      </a:pPr>
                      <a:endParaRPr sz="3100">
                        <a:latin typeface="Times New Roman"/>
                        <a:cs typeface="Times New Roman"/>
                      </a:endParaRPr>
                    </a:p>
                    <a:p>
                      <a:pPr algn="ctr">
                        <a:lnSpc>
                          <a:spcPct val="100000"/>
                        </a:lnSpc>
                        <a:spcBef>
                          <a:spcPts val="5"/>
                        </a:spcBef>
                      </a:pPr>
                      <a:r>
                        <a:rPr sz="1800" b="1">
                          <a:latin typeface="Tahoma"/>
                          <a:cs typeface="Tahoma"/>
                        </a:rPr>
                        <a:t>HH.3.3</a:t>
                      </a:r>
                      <a:endParaRPr sz="1800">
                        <a:latin typeface="Tahoma"/>
                        <a:cs typeface="Tahoma"/>
                      </a:endParaRPr>
                    </a:p>
                  </a:txBody>
                  <a:tcPr marL="0" marR="0" marT="127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endParaRPr lang="en-US" sz="18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18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1800" b="1">
                          <a:solidFill>
                            <a:srgbClr val="FF0000"/>
                          </a:solidFill>
                          <a:latin typeface="Times New Roman" panose="02020603050405020304" pitchFamily="18" charset="0"/>
                          <a:cs typeface="Times New Roman" panose="02020603050405020304" pitchFamily="18" charset="0"/>
                        </a:rPr>
                        <a:t>dụng</a:t>
                      </a:r>
                    </a:p>
                    <a:p>
                      <a:pPr algn="ctr">
                        <a:lnSpc>
                          <a:spcPct val="100000"/>
                        </a:lnSpc>
                        <a:spcBef>
                          <a:spcPts val="5"/>
                        </a:spcBef>
                      </a:pPr>
                      <a:endParaRPr sz="1800">
                        <a:latin typeface="Tahoma"/>
                        <a:cs typeface="Tahoma"/>
                      </a:endParaRPr>
                    </a:p>
                  </a:txBody>
                  <a:tcPr marL="0" marR="0" marT="127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solidFill>
                      <a:srgbClr val="CCFF99"/>
                    </a:solidFill>
                  </a:tcPr>
                </a:tc>
                <a:extLst>
                  <a:ext uri="{0D108BD9-81ED-4DB2-BD59-A6C34878D82A}">
                    <a16:rowId xmlns:a16="http://schemas.microsoft.com/office/drawing/2014/main" val="10003"/>
                  </a:ext>
                </a:extLst>
              </a:tr>
            </a:tbl>
          </a:graphicData>
        </a:graphic>
      </p:graphicFrame>
      <p:sp>
        <p:nvSpPr>
          <p:cNvPr id="3" name="object 3"/>
          <p:cNvSpPr/>
          <p:nvPr/>
        </p:nvSpPr>
        <p:spPr>
          <a:xfrm>
            <a:off x="85968" y="58673"/>
            <a:ext cx="8961755" cy="961390"/>
          </a:xfrm>
          <a:custGeom>
            <a:avLst/>
            <a:gdLst/>
            <a:ahLst/>
            <a:cxnLst/>
            <a:rect l="l" t="t" r="r" b="b"/>
            <a:pathLst>
              <a:path w="8961755" h="961390">
                <a:moveTo>
                  <a:pt x="8801110" y="0"/>
                </a:moveTo>
                <a:lnTo>
                  <a:pt x="160207" y="0"/>
                </a:lnTo>
                <a:lnTo>
                  <a:pt x="109569" y="8157"/>
                </a:lnTo>
                <a:lnTo>
                  <a:pt x="65591" y="30878"/>
                </a:lnTo>
                <a:lnTo>
                  <a:pt x="30910" y="65535"/>
                </a:lnTo>
                <a:lnTo>
                  <a:pt x="8167" y="109500"/>
                </a:lnTo>
                <a:lnTo>
                  <a:pt x="0" y="160147"/>
                </a:lnTo>
                <a:lnTo>
                  <a:pt x="0" y="800988"/>
                </a:lnTo>
                <a:lnTo>
                  <a:pt x="8167" y="851648"/>
                </a:lnTo>
                <a:lnTo>
                  <a:pt x="30910" y="895645"/>
                </a:lnTo>
                <a:lnTo>
                  <a:pt x="65591" y="930340"/>
                </a:lnTo>
                <a:lnTo>
                  <a:pt x="109569" y="953092"/>
                </a:lnTo>
                <a:lnTo>
                  <a:pt x="160207" y="961263"/>
                </a:lnTo>
                <a:lnTo>
                  <a:pt x="8801110" y="961263"/>
                </a:lnTo>
                <a:lnTo>
                  <a:pt x="8851756" y="953092"/>
                </a:lnTo>
                <a:lnTo>
                  <a:pt x="8895722" y="930340"/>
                </a:lnTo>
                <a:lnTo>
                  <a:pt x="8930378" y="895645"/>
                </a:lnTo>
                <a:lnTo>
                  <a:pt x="8953099" y="851648"/>
                </a:lnTo>
                <a:lnTo>
                  <a:pt x="8961257" y="800988"/>
                </a:lnTo>
                <a:lnTo>
                  <a:pt x="8961257" y="160147"/>
                </a:lnTo>
                <a:lnTo>
                  <a:pt x="8953099" y="109500"/>
                </a:lnTo>
                <a:lnTo>
                  <a:pt x="8930378" y="65535"/>
                </a:lnTo>
                <a:lnTo>
                  <a:pt x="8895722" y="30878"/>
                </a:lnTo>
                <a:lnTo>
                  <a:pt x="8851756" y="8157"/>
                </a:lnTo>
                <a:lnTo>
                  <a:pt x="8801110" y="0"/>
                </a:lnTo>
                <a:close/>
              </a:path>
            </a:pathLst>
          </a:custGeom>
          <a:solidFill>
            <a:srgbClr val="99FFCC"/>
          </a:solidFill>
        </p:spPr>
        <p:txBody>
          <a:bodyPr wrap="square" lIns="0" tIns="0" rIns="0" bIns="0" rtlCol="0"/>
          <a:lstStyle/>
          <a:p>
            <a:endParaRPr/>
          </a:p>
        </p:txBody>
      </p:sp>
      <p:sp>
        <p:nvSpPr>
          <p:cNvPr id="4" name="object 4"/>
          <p:cNvSpPr/>
          <p:nvPr/>
        </p:nvSpPr>
        <p:spPr>
          <a:xfrm>
            <a:off x="85968" y="58673"/>
            <a:ext cx="8961755" cy="961390"/>
          </a:xfrm>
          <a:custGeom>
            <a:avLst/>
            <a:gdLst/>
            <a:ahLst/>
            <a:cxnLst/>
            <a:rect l="l" t="t" r="r" b="b"/>
            <a:pathLst>
              <a:path w="8961755" h="961390">
                <a:moveTo>
                  <a:pt x="0" y="160147"/>
                </a:moveTo>
                <a:lnTo>
                  <a:pt x="8167" y="109500"/>
                </a:lnTo>
                <a:lnTo>
                  <a:pt x="30910" y="65535"/>
                </a:lnTo>
                <a:lnTo>
                  <a:pt x="65591" y="30878"/>
                </a:lnTo>
                <a:lnTo>
                  <a:pt x="109569" y="8157"/>
                </a:lnTo>
                <a:lnTo>
                  <a:pt x="160207" y="0"/>
                </a:lnTo>
                <a:lnTo>
                  <a:pt x="8801110" y="0"/>
                </a:lnTo>
                <a:lnTo>
                  <a:pt x="8851756" y="8157"/>
                </a:lnTo>
                <a:lnTo>
                  <a:pt x="8895722" y="30878"/>
                </a:lnTo>
                <a:lnTo>
                  <a:pt x="8930378" y="65535"/>
                </a:lnTo>
                <a:lnTo>
                  <a:pt x="8953099" y="109500"/>
                </a:lnTo>
                <a:lnTo>
                  <a:pt x="8961257" y="160147"/>
                </a:lnTo>
                <a:lnTo>
                  <a:pt x="8961257" y="800988"/>
                </a:lnTo>
                <a:lnTo>
                  <a:pt x="8953099" y="851648"/>
                </a:lnTo>
                <a:lnTo>
                  <a:pt x="8930378" y="895645"/>
                </a:lnTo>
                <a:lnTo>
                  <a:pt x="8895722" y="930340"/>
                </a:lnTo>
                <a:lnTo>
                  <a:pt x="8851756" y="953092"/>
                </a:lnTo>
                <a:lnTo>
                  <a:pt x="8801110" y="961263"/>
                </a:lnTo>
                <a:lnTo>
                  <a:pt x="160207" y="961263"/>
                </a:lnTo>
                <a:lnTo>
                  <a:pt x="109569" y="953092"/>
                </a:lnTo>
                <a:lnTo>
                  <a:pt x="65591" y="930340"/>
                </a:lnTo>
                <a:lnTo>
                  <a:pt x="30910" y="895645"/>
                </a:lnTo>
                <a:lnTo>
                  <a:pt x="8167" y="851648"/>
                </a:lnTo>
                <a:lnTo>
                  <a:pt x="0" y="800988"/>
                </a:lnTo>
                <a:lnTo>
                  <a:pt x="0" y="160147"/>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211632" y="98552"/>
            <a:ext cx="8608060" cy="878840"/>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2.c. Nhóm </a:t>
            </a:r>
            <a:r>
              <a:rPr sz="2800" spc="-10">
                <a:solidFill>
                  <a:srgbClr val="FF0000"/>
                </a:solidFill>
              </a:rPr>
              <a:t>chỉ báo “Vận dụng, kiến </a:t>
            </a:r>
            <a:r>
              <a:rPr sz="2800" spc="-5">
                <a:solidFill>
                  <a:srgbClr val="FF0000"/>
                </a:solidFill>
              </a:rPr>
              <a:t>thức, kĩ </a:t>
            </a:r>
            <a:r>
              <a:rPr sz="2800" spc="-10">
                <a:solidFill>
                  <a:srgbClr val="FF0000"/>
                </a:solidFill>
              </a:rPr>
              <a:t>năng  </a:t>
            </a:r>
            <a:r>
              <a:rPr sz="2800" spc="-5">
                <a:solidFill>
                  <a:srgbClr val="FF0000"/>
                </a:solidFill>
              </a:rPr>
              <a:t>đã học” (5</a:t>
            </a:r>
            <a:r>
              <a:rPr sz="2800" spc="15">
                <a:solidFill>
                  <a:srgbClr val="FF0000"/>
                </a:solidFill>
              </a:rPr>
              <a:t> </a:t>
            </a:r>
            <a:r>
              <a:rPr sz="2800" spc="-5">
                <a:solidFill>
                  <a:srgbClr val="FF0000"/>
                </a:solidFill>
              </a:rPr>
              <a:t>CB)</a:t>
            </a:r>
            <a:endParaRPr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257067576"/>
              </p:ext>
            </p:extLst>
          </p:nvPr>
        </p:nvGraphicFramePr>
        <p:xfrm>
          <a:off x="44450" y="1098550"/>
          <a:ext cx="8870948" cy="3818000"/>
        </p:xfrm>
        <a:graphic>
          <a:graphicData uri="http://schemas.openxmlformats.org/drawingml/2006/table">
            <a:tbl>
              <a:tblPr firstRow="1" bandRow="1">
                <a:tableStyleId>{2D5ABB26-0587-4C30-8999-92F81FD0307C}</a:tableStyleId>
              </a:tblPr>
              <a:tblGrid>
                <a:gridCol w="923268">
                  <a:extLst>
                    <a:ext uri="{9D8B030D-6E8A-4147-A177-3AD203B41FA5}">
                      <a16:colId xmlns:a16="http://schemas.microsoft.com/office/drawing/2014/main" val="20000"/>
                    </a:ext>
                  </a:extLst>
                </a:gridCol>
                <a:gridCol w="5542354">
                  <a:extLst>
                    <a:ext uri="{9D8B030D-6E8A-4147-A177-3AD203B41FA5}">
                      <a16:colId xmlns:a16="http://schemas.microsoft.com/office/drawing/2014/main" val="20001"/>
                    </a:ext>
                  </a:extLst>
                </a:gridCol>
                <a:gridCol w="1202663">
                  <a:extLst>
                    <a:ext uri="{9D8B030D-6E8A-4147-A177-3AD203B41FA5}">
                      <a16:colId xmlns:a16="http://schemas.microsoft.com/office/drawing/2014/main" val="20002"/>
                    </a:ext>
                  </a:extLst>
                </a:gridCol>
                <a:gridCol w="1202663">
                  <a:extLst>
                    <a:ext uri="{9D8B030D-6E8A-4147-A177-3AD203B41FA5}">
                      <a16:colId xmlns:a16="http://schemas.microsoft.com/office/drawing/2014/main" val="3339306207"/>
                    </a:ext>
                  </a:extLst>
                </a:gridCol>
              </a:tblGrid>
              <a:tr h="1178941">
                <a:tc rowSpan="3">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25"/>
                        </a:spcBef>
                      </a:pPr>
                      <a:endParaRPr sz="2150">
                        <a:latin typeface="Times New Roman"/>
                        <a:cs typeface="Times New Roman"/>
                      </a:endParaRPr>
                    </a:p>
                    <a:p>
                      <a:pPr marL="635" algn="ctr">
                        <a:lnSpc>
                          <a:spcPct val="100000"/>
                        </a:lnSpc>
                      </a:pPr>
                      <a:r>
                        <a:rPr sz="1800" b="1">
                          <a:latin typeface="Tahoma"/>
                          <a:cs typeface="Tahoma"/>
                        </a:rPr>
                        <a:t>NL:</a:t>
                      </a:r>
                      <a:endParaRPr sz="1800">
                        <a:latin typeface="Tahoma"/>
                        <a:cs typeface="Tahoma"/>
                      </a:endParaRPr>
                    </a:p>
                    <a:p>
                      <a:pPr marL="99695" marR="90170" indent="-1905" algn="ctr">
                        <a:lnSpc>
                          <a:spcPct val="100000"/>
                        </a:lnSpc>
                      </a:pPr>
                      <a:r>
                        <a:rPr sz="1800" b="1" spc="-5">
                          <a:latin typeface="Tahoma"/>
                          <a:cs typeface="Tahoma"/>
                        </a:rPr>
                        <a:t>“Vận  dụng  kiến  </a:t>
                      </a:r>
                      <a:r>
                        <a:rPr sz="1800" b="1">
                          <a:latin typeface="Tahoma"/>
                          <a:cs typeface="Tahoma"/>
                        </a:rPr>
                        <a:t>thức,</a:t>
                      </a:r>
                      <a:r>
                        <a:rPr sz="1800" b="1" spc="-100">
                          <a:latin typeface="Tahoma"/>
                          <a:cs typeface="Tahoma"/>
                        </a:rPr>
                        <a:t> </a:t>
                      </a:r>
                      <a:r>
                        <a:rPr sz="1800" b="1" spc="-5">
                          <a:latin typeface="Tahoma"/>
                          <a:cs typeface="Tahoma"/>
                        </a:rPr>
                        <a:t>kĩ </a:t>
                      </a:r>
                      <a:r>
                        <a:rPr sz="1800" b="1">
                          <a:latin typeface="Tahoma"/>
                          <a:cs typeface="Tahoma"/>
                        </a:rPr>
                        <a:t> </a:t>
                      </a:r>
                      <a:r>
                        <a:rPr sz="1800" b="1" spc="-5">
                          <a:latin typeface="Tahoma"/>
                          <a:cs typeface="Tahoma"/>
                        </a:rPr>
                        <a:t>năng  </a:t>
                      </a:r>
                      <a:r>
                        <a:rPr sz="1800" b="1">
                          <a:latin typeface="Tahoma"/>
                          <a:cs typeface="Tahoma"/>
                        </a:rPr>
                        <a:t>đã</a:t>
                      </a:r>
                      <a:r>
                        <a:rPr sz="1800" b="1" spc="-105">
                          <a:latin typeface="Tahoma"/>
                          <a:cs typeface="Tahoma"/>
                        </a:rPr>
                        <a:t> </a:t>
                      </a:r>
                      <a:r>
                        <a:rPr sz="1800" b="1" spc="-5">
                          <a:latin typeface="Tahoma"/>
                          <a:cs typeface="Tahoma"/>
                        </a:rPr>
                        <a:t>học”</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5"/>
                        </a:spcBef>
                      </a:pPr>
                      <a:endParaRPr sz="3050">
                        <a:latin typeface="Times New Roman"/>
                        <a:cs typeface="Times New Roman"/>
                      </a:endParaRPr>
                    </a:p>
                    <a:p>
                      <a:pPr algn="ctr">
                        <a:lnSpc>
                          <a:spcPct val="100000"/>
                        </a:lnSpc>
                      </a:pPr>
                      <a:r>
                        <a:rPr sz="1800" b="1" spc="-5">
                          <a:latin typeface="Tahoma"/>
                          <a:cs typeface="Tahoma"/>
                        </a:rPr>
                        <a:t>CÁC CHỈ BÁO </a:t>
                      </a:r>
                      <a:r>
                        <a:rPr sz="1800" b="1">
                          <a:latin typeface="Tahoma"/>
                          <a:cs typeface="Tahoma"/>
                        </a:rPr>
                        <a:t>/ </a:t>
                      </a:r>
                      <a:r>
                        <a:rPr sz="1800" b="1" spc="-5">
                          <a:latin typeface="Tahoma"/>
                          <a:cs typeface="Tahoma"/>
                        </a:rPr>
                        <a:t>BIỂU</a:t>
                      </a:r>
                      <a:r>
                        <a:rPr sz="1800" b="1" spc="-20">
                          <a:latin typeface="Tahoma"/>
                          <a:cs typeface="Tahoma"/>
                        </a:rPr>
                        <a:t> </a:t>
                      </a:r>
                      <a:r>
                        <a:rPr sz="1800" b="1" spc="-5">
                          <a:latin typeface="Tahoma"/>
                          <a:cs typeface="Tahoma"/>
                        </a:rPr>
                        <a:t>HIỆN</a:t>
                      </a:r>
                      <a:endParaRPr sz="1800">
                        <a:latin typeface="Tahoma"/>
                        <a:cs typeface="Tahoma"/>
                      </a:endParaRPr>
                    </a:p>
                  </a:txBody>
                  <a:tcPr marL="0" marR="0" marT="571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99"/>
                    </a:solidFill>
                  </a:tcPr>
                </a:tc>
                <a:tc>
                  <a:txBody>
                    <a:bodyPr/>
                    <a:lstStyle/>
                    <a:p>
                      <a:pPr>
                        <a:lnSpc>
                          <a:spcPct val="100000"/>
                        </a:lnSpc>
                        <a:spcBef>
                          <a:spcPts val="45"/>
                        </a:spcBef>
                      </a:pPr>
                      <a:endParaRPr sz="3050">
                        <a:latin typeface="Times New Roman"/>
                        <a:cs typeface="Times New Roman"/>
                      </a:endParaRPr>
                    </a:p>
                    <a:p>
                      <a:pPr algn="ctr">
                        <a:lnSpc>
                          <a:spcPct val="100000"/>
                        </a:lnSpc>
                      </a:pPr>
                      <a:r>
                        <a:rPr sz="1800" b="1" spc="-5">
                          <a:latin typeface="Tahoma"/>
                          <a:cs typeface="Tahoma"/>
                        </a:rPr>
                        <a:t>MÃ</a:t>
                      </a:r>
                      <a:r>
                        <a:rPr sz="1800" b="1" spc="-30">
                          <a:latin typeface="Tahoma"/>
                          <a:cs typeface="Tahoma"/>
                        </a:rPr>
                        <a:t> </a:t>
                      </a:r>
                      <a:r>
                        <a:rPr sz="1800" b="1">
                          <a:latin typeface="Tahoma"/>
                          <a:cs typeface="Tahoma"/>
                        </a:rPr>
                        <a:t>HÓA</a:t>
                      </a:r>
                      <a:endParaRPr sz="1800">
                        <a:latin typeface="Tahoma"/>
                        <a:cs typeface="Tahoma"/>
                      </a:endParaRPr>
                    </a:p>
                  </a:txBody>
                  <a:tcPr marL="0" marR="0" marT="5715"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FFFF99"/>
                    </a:solidFill>
                  </a:tcPr>
                </a:tc>
                <a:tc>
                  <a:txBody>
                    <a:bodyPr/>
                    <a:lstStyle/>
                    <a:p>
                      <a:pPr marL="1270" marR="0" lvl="0" indent="0" algn="ctr" defTabSz="914400" eaLnBrk="1" fontAlgn="auto" latinLnBrk="0" hangingPunct="1">
                        <a:lnSpc>
                          <a:spcPct val="100000"/>
                        </a:lnSpc>
                        <a:spcBef>
                          <a:spcPts val="0"/>
                        </a:spcBef>
                        <a:spcAft>
                          <a:spcPts val="0"/>
                        </a:spcAft>
                        <a:buClrTx/>
                        <a:buSzTx/>
                        <a:buFontTx/>
                        <a:buNone/>
                        <a:tabLst/>
                        <a:defRPr/>
                      </a:pPr>
                      <a:r>
                        <a:rPr lang="vi-VN" sz="1800" b="1">
                          <a:latin typeface="Times New Roman" panose="02020603050405020304" pitchFamily="18" charset="0"/>
                          <a:cs typeface="Times New Roman" panose="02020603050405020304" pitchFamily="18" charset="0"/>
                        </a:rPr>
                        <a:t>CẤP ĐỘ TƯ DUY</a:t>
                      </a:r>
                      <a:endParaRPr lang="vi-VN" sz="2000" b="1">
                        <a:latin typeface="Times New Roman" panose="02020603050405020304" pitchFamily="18" charset="0"/>
                        <a:cs typeface="Times New Roman" panose="02020603050405020304" pitchFamily="18" charset="0"/>
                      </a:endParaRPr>
                    </a:p>
                  </a:txBody>
                  <a:tcPr marL="0" marR="0" marT="4445" marB="0">
                    <a:lnL w="12700">
                      <a:solidFill>
                        <a:srgbClr val="532F30"/>
                      </a:solidFill>
                      <a:prstDash val="solid"/>
                    </a:lnL>
                    <a:lnR w="12700">
                      <a:solidFill>
                        <a:srgbClr val="532F30"/>
                      </a:solidFill>
                      <a:prstDash val="solid"/>
                    </a:lnR>
                    <a:lnT w="12700">
                      <a:solidFill>
                        <a:srgbClr val="532F30"/>
                      </a:solidFill>
                      <a:prstDash val="solid"/>
                    </a:lnT>
                    <a:lnB w="12700" cap="flat" cmpd="sng" algn="ctr">
                      <a:solidFill>
                        <a:srgbClr val="532F3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02384">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25"/>
                        </a:spcBef>
                      </a:pPr>
                      <a:endParaRPr sz="2550">
                        <a:latin typeface="Times New Roman"/>
                        <a:cs typeface="Times New Roman"/>
                      </a:endParaRPr>
                    </a:p>
                    <a:p>
                      <a:pPr marL="91440" marR="546100">
                        <a:lnSpc>
                          <a:spcPct val="100000"/>
                        </a:lnSpc>
                        <a:spcBef>
                          <a:spcPts val="5"/>
                        </a:spcBef>
                      </a:pPr>
                      <a:r>
                        <a:rPr sz="1800" b="1">
                          <a:latin typeface="Tahoma"/>
                          <a:cs typeface="Tahoma"/>
                        </a:rPr>
                        <a:t>Định </a:t>
                      </a:r>
                      <a:r>
                        <a:rPr sz="1800" b="1" spc="-5">
                          <a:latin typeface="Tahoma"/>
                          <a:cs typeface="Tahoma"/>
                        </a:rPr>
                        <a:t>hướng </a:t>
                      </a:r>
                      <a:r>
                        <a:rPr sz="1800" b="1">
                          <a:latin typeface="Tahoma"/>
                          <a:cs typeface="Tahoma"/>
                        </a:rPr>
                        <a:t>được </a:t>
                      </a:r>
                      <a:r>
                        <a:rPr sz="1800" b="1" spc="-5">
                          <a:latin typeface="Tahoma"/>
                          <a:cs typeface="Tahoma"/>
                        </a:rPr>
                        <a:t>ngành nghề </a:t>
                      </a:r>
                      <a:r>
                        <a:rPr sz="1800" spc="-5">
                          <a:latin typeface="Tahoma"/>
                          <a:cs typeface="Tahoma"/>
                        </a:rPr>
                        <a:t>sẽ </a:t>
                      </a:r>
                      <a:r>
                        <a:rPr sz="1800">
                          <a:latin typeface="Tahoma"/>
                          <a:cs typeface="Tahoma"/>
                        </a:rPr>
                        <a:t>lựa </a:t>
                      </a:r>
                      <a:r>
                        <a:rPr sz="1800" spc="-5">
                          <a:latin typeface="Tahoma"/>
                          <a:cs typeface="Tahoma"/>
                        </a:rPr>
                        <a:t>chọn sau </a:t>
                      </a:r>
                      <a:r>
                        <a:rPr sz="1800">
                          <a:latin typeface="Tahoma"/>
                          <a:cs typeface="Tahoma"/>
                        </a:rPr>
                        <a:t>khi </a:t>
                      </a:r>
                      <a:r>
                        <a:rPr sz="1800" spc="-5">
                          <a:latin typeface="Tahoma"/>
                          <a:cs typeface="Tahoma"/>
                        </a:rPr>
                        <a:t>tốt  </a:t>
                      </a:r>
                      <a:r>
                        <a:rPr sz="1800">
                          <a:latin typeface="Tahoma"/>
                          <a:cs typeface="Tahoma"/>
                        </a:rPr>
                        <a:t>nghiệp</a:t>
                      </a:r>
                      <a:r>
                        <a:rPr sz="1800" spc="-5">
                          <a:latin typeface="Tahoma"/>
                          <a:cs typeface="Tahoma"/>
                        </a:rPr>
                        <a:t> </a:t>
                      </a:r>
                      <a:r>
                        <a:rPr sz="1800">
                          <a:latin typeface="Tahoma"/>
                          <a:cs typeface="Tahoma"/>
                        </a:rPr>
                        <a:t>THPT.</a:t>
                      </a:r>
                    </a:p>
                  </a:txBody>
                  <a:tcPr marL="0" marR="0" marT="317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tc>
                  <a:txBody>
                    <a:bodyPr/>
                    <a:lstStyle/>
                    <a:p>
                      <a:pPr>
                        <a:lnSpc>
                          <a:spcPct val="100000"/>
                        </a:lnSpc>
                      </a:pPr>
                      <a:endParaRPr sz="2100">
                        <a:latin typeface="Times New Roman"/>
                        <a:cs typeface="Times New Roman"/>
                      </a:endParaRPr>
                    </a:p>
                    <a:p>
                      <a:pPr marL="1270" algn="ctr">
                        <a:lnSpc>
                          <a:spcPct val="100000"/>
                        </a:lnSpc>
                        <a:spcBef>
                          <a:spcPts val="1625"/>
                        </a:spcBef>
                      </a:pPr>
                      <a:r>
                        <a:rPr sz="1800" b="1">
                          <a:latin typeface="Tahoma"/>
                          <a:cs typeface="Tahoma"/>
                        </a:rPr>
                        <a:t>HH.3.4</a:t>
                      </a:r>
                      <a:endParaRPr sz="1800">
                        <a:latin typeface="Tahoma"/>
                        <a:cs typeface="Tahoma"/>
                      </a:endParaRPr>
                    </a:p>
                  </a:txBody>
                  <a:tcPr marL="0" marR="0" marT="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solidFill>
                      <a:srgbClr val="CCFF99"/>
                    </a:solidFill>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cap="flat" cmpd="sng" algn="ctr">
                      <a:solidFill>
                        <a:srgbClr val="532F3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1302296">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427990" algn="just">
                        <a:lnSpc>
                          <a:spcPct val="100000"/>
                        </a:lnSpc>
                        <a:spcBef>
                          <a:spcPts val="1885"/>
                        </a:spcBef>
                      </a:pPr>
                      <a:r>
                        <a:rPr sz="1800" b="1">
                          <a:latin typeface="Tahoma"/>
                          <a:cs typeface="Tahoma"/>
                        </a:rPr>
                        <a:t>Ứng xử </a:t>
                      </a:r>
                      <a:r>
                        <a:rPr sz="1800" b="1" spc="-5">
                          <a:latin typeface="Tahoma"/>
                          <a:cs typeface="Tahoma"/>
                        </a:rPr>
                        <a:t>thích hợp trong các tình huống có liên quan  </a:t>
                      </a:r>
                      <a:r>
                        <a:rPr sz="1800" spc="-5">
                          <a:latin typeface="Tahoma"/>
                          <a:cs typeface="Tahoma"/>
                        </a:rPr>
                        <a:t>đến </a:t>
                      </a:r>
                      <a:r>
                        <a:rPr sz="1800">
                          <a:latin typeface="Tahoma"/>
                          <a:cs typeface="Tahoma"/>
                        </a:rPr>
                        <a:t>bản </a:t>
                      </a:r>
                      <a:r>
                        <a:rPr sz="1800" spc="-5">
                          <a:latin typeface="Tahoma"/>
                          <a:cs typeface="Tahoma"/>
                        </a:rPr>
                        <a:t>thân, </a:t>
                      </a:r>
                      <a:r>
                        <a:rPr sz="1800">
                          <a:latin typeface="Tahoma"/>
                          <a:cs typeface="Tahoma"/>
                        </a:rPr>
                        <a:t>gia </a:t>
                      </a:r>
                      <a:r>
                        <a:rPr sz="1800" spc="-5">
                          <a:latin typeface="Tahoma"/>
                          <a:cs typeface="Tahoma"/>
                        </a:rPr>
                        <a:t>đình và cộng </a:t>
                      </a:r>
                      <a:r>
                        <a:rPr sz="1800">
                          <a:latin typeface="Tahoma"/>
                          <a:cs typeface="Tahoma"/>
                        </a:rPr>
                        <a:t>đồng phù hợp </a:t>
                      </a:r>
                      <a:r>
                        <a:rPr sz="1800" spc="-5">
                          <a:latin typeface="Tahoma"/>
                          <a:cs typeface="Tahoma"/>
                        </a:rPr>
                        <a:t>với yêu cầu  </a:t>
                      </a:r>
                      <a:r>
                        <a:rPr sz="1800">
                          <a:latin typeface="Tahoma"/>
                          <a:cs typeface="Tahoma"/>
                        </a:rPr>
                        <a:t>phát </a:t>
                      </a:r>
                      <a:r>
                        <a:rPr sz="1800" spc="-5">
                          <a:latin typeface="Tahoma"/>
                          <a:cs typeface="Tahoma"/>
                        </a:rPr>
                        <a:t>triển </a:t>
                      </a:r>
                      <a:r>
                        <a:rPr sz="1800">
                          <a:latin typeface="Tahoma"/>
                          <a:cs typeface="Tahoma"/>
                        </a:rPr>
                        <a:t>bền </a:t>
                      </a:r>
                      <a:r>
                        <a:rPr sz="1800" spc="-5">
                          <a:latin typeface="Tahoma"/>
                          <a:cs typeface="Tahoma"/>
                        </a:rPr>
                        <a:t>vững </a:t>
                      </a:r>
                      <a:r>
                        <a:rPr sz="1800">
                          <a:latin typeface="Tahoma"/>
                          <a:cs typeface="Tahoma"/>
                        </a:rPr>
                        <a:t>XH </a:t>
                      </a:r>
                      <a:r>
                        <a:rPr sz="1800" spc="-5">
                          <a:latin typeface="Tahoma"/>
                          <a:cs typeface="Tahoma"/>
                        </a:rPr>
                        <a:t>và</a:t>
                      </a:r>
                      <a:r>
                        <a:rPr sz="1800" spc="-10">
                          <a:latin typeface="Tahoma"/>
                          <a:cs typeface="Tahoma"/>
                        </a:rPr>
                        <a:t> </a:t>
                      </a:r>
                      <a:r>
                        <a:rPr sz="1800">
                          <a:latin typeface="Tahoma"/>
                          <a:cs typeface="Tahoma"/>
                        </a:rPr>
                        <a:t>BVMT.</a:t>
                      </a:r>
                    </a:p>
                  </a:txBody>
                  <a:tcPr marL="0" marR="0" marT="23939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tc>
                  <a:txBody>
                    <a:bodyPr/>
                    <a:lstStyle/>
                    <a:p>
                      <a:pPr>
                        <a:lnSpc>
                          <a:spcPct val="100000"/>
                        </a:lnSpc>
                      </a:pPr>
                      <a:endParaRPr sz="2100">
                        <a:latin typeface="Times New Roman"/>
                        <a:cs typeface="Times New Roman"/>
                      </a:endParaRPr>
                    </a:p>
                    <a:p>
                      <a:pPr marL="1270" algn="ctr">
                        <a:lnSpc>
                          <a:spcPct val="100000"/>
                        </a:lnSpc>
                        <a:spcBef>
                          <a:spcPts val="1630"/>
                        </a:spcBef>
                      </a:pPr>
                      <a:r>
                        <a:rPr sz="1800" b="1">
                          <a:latin typeface="Tahoma"/>
                          <a:cs typeface="Tahoma"/>
                        </a:rPr>
                        <a:t>HH.3.5</a:t>
                      </a:r>
                      <a:endParaRPr sz="1800">
                        <a:latin typeface="Tahoma"/>
                        <a:cs typeface="Tahoma"/>
                      </a:endParaRPr>
                    </a:p>
                  </a:txBody>
                  <a:tcPr marL="0" marR="0" marT="0" marB="0">
                    <a:lnL w="12700">
                      <a:solidFill>
                        <a:srgbClr val="532F30"/>
                      </a:solidFill>
                      <a:prstDash val="solid"/>
                    </a:lnL>
                    <a:lnR w="12700" cap="flat" cmpd="sng" algn="ctr">
                      <a:solidFill>
                        <a:srgbClr val="532F30"/>
                      </a:solidFill>
                      <a:prstDash val="solid"/>
                      <a:round/>
                      <a:headEnd type="none" w="med" len="med"/>
                      <a:tailEnd type="none" w="med" len="med"/>
                    </a:lnR>
                    <a:lnT w="12700">
                      <a:solidFill>
                        <a:srgbClr val="532F30"/>
                      </a:solidFill>
                      <a:prstDash val="solid"/>
                    </a:lnT>
                    <a:lnB w="12700">
                      <a:solidFill>
                        <a:srgbClr val="532F30"/>
                      </a:solidFill>
                      <a:prstDash val="solid"/>
                    </a:lnB>
                  </a:tcPr>
                </a:tc>
                <a:tc>
                  <a:txBody>
                    <a:bodyPr/>
                    <a:lstStyle/>
                    <a:p>
                      <a:pPr marL="1270" algn="ctr">
                        <a:lnSpc>
                          <a:spcPct val="100000"/>
                        </a:lnSpc>
                      </a:pPr>
                      <a:endParaRPr lang="en-US" sz="2000" b="1">
                        <a:solidFill>
                          <a:srgbClr val="FF0000"/>
                        </a:solidFill>
                        <a:latin typeface="Times New Roman" panose="02020603050405020304" pitchFamily="18" charset="0"/>
                        <a:cs typeface="Times New Roman" panose="02020603050405020304" pitchFamily="18" charset="0"/>
                      </a:endParaRP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Vận </a:t>
                      </a:r>
                    </a:p>
                    <a:p>
                      <a:pPr marL="1270" algn="ctr">
                        <a:lnSpc>
                          <a:spcPct val="100000"/>
                        </a:lnSpc>
                      </a:pPr>
                      <a:r>
                        <a:rPr lang="en-US" sz="2000" b="1">
                          <a:solidFill>
                            <a:srgbClr val="FF0000"/>
                          </a:solidFill>
                          <a:latin typeface="Times New Roman" panose="02020603050405020304" pitchFamily="18" charset="0"/>
                          <a:cs typeface="Times New Roman" panose="02020603050405020304" pitchFamily="18" charset="0"/>
                        </a:rPr>
                        <a:t>dụng</a:t>
                      </a:r>
                    </a:p>
                  </a:txBody>
                  <a:tcPr marL="0" marR="0" marT="6350" marB="0">
                    <a:lnL w="12700">
                      <a:solidFill>
                        <a:srgbClr val="532F30"/>
                      </a:solidFill>
                      <a:prstDash val="solid"/>
                    </a:lnL>
                    <a:lnR w="12700">
                      <a:solidFill>
                        <a:srgbClr val="532F30"/>
                      </a:solidFill>
                      <a:prstDash val="solid"/>
                    </a:lnR>
                    <a:lnT w="12700" cap="flat" cmpd="sng" algn="ctr">
                      <a:solidFill>
                        <a:srgbClr val="532F30"/>
                      </a:solidFill>
                      <a:prstDash val="solid"/>
                      <a:round/>
                      <a:headEnd type="none" w="med" len="med"/>
                      <a:tailEnd type="none" w="med" len="med"/>
                    </a:lnT>
                    <a:lnB w="12700">
                      <a:solidFill>
                        <a:srgbClr val="532F30"/>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85968" y="58673"/>
            <a:ext cx="8961755" cy="961390"/>
          </a:xfrm>
          <a:custGeom>
            <a:avLst/>
            <a:gdLst/>
            <a:ahLst/>
            <a:cxnLst/>
            <a:rect l="l" t="t" r="r" b="b"/>
            <a:pathLst>
              <a:path w="8961755" h="961390">
                <a:moveTo>
                  <a:pt x="8801110" y="0"/>
                </a:moveTo>
                <a:lnTo>
                  <a:pt x="160207" y="0"/>
                </a:lnTo>
                <a:lnTo>
                  <a:pt x="109569" y="8157"/>
                </a:lnTo>
                <a:lnTo>
                  <a:pt x="65591" y="30878"/>
                </a:lnTo>
                <a:lnTo>
                  <a:pt x="30910" y="65535"/>
                </a:lnTo>
                <a:lnTo>
                  <a:pt x="8167" y="109500"/>
                </a:lnTo>
                <a:lnTo>
                  <a:pt x="0" y="160147"/>
                </a:lnTo>
                <a:lnTo>
                  <a:pt x="0" y="800988"/>
                </a:lnTo>
                <a:lnTo>
                  <a:pt x="8167" y="851648"/>
                </a:lnTo>
                <a:lnTo>
                  <a:pt x="30910" y="895645"/>
                </a:lnTo>
                <a:lnTo>
                  <a:pt x="65591" y="930340"/>
                </a:lnTo>
                <a:lnTo>
                  <a:pt x="109569" y="953092"/>
                </a:lnTo>
                <a:lnTo>
                  <a:pt x="160207" y="961263"/>
                </a:lnTo>
                <a:lnTo>
                  <a:pt x="8801110" y="961263"/>
                </a:lnTo>
                <a:lnTo>
                  <a:pt x="8851756" y="953092"/>
                </a:lnTo>
                <a:lnTo>
                  <a:pt x="8895722" y="930340"/>
                </a:lnTo>
                <a:lnTo>
                  <a:pt x="8930378" y="895645"/>
                </a:lnTo>
                <a:lnTo>
                  <a:pt x="8953099" y="851648"/>
                </a:lnTo>
                <a:lnTo>
                  <a:pt x="8961257" y="800988"/>
                </a:lnTo>
                <a:lnTo>
                  <a:pt x="8961257" y="160147"/>
                </a:lnTo>
                <a:lnTo>
                  <a:pt x="8953099" y="109500"/>
                </a:lnTo>
                <a:lnTo>
                  <a:pt x="8930378" y="65535"/>
                </a:lnTo>
                <a:lnTo>
                  <a:pt x="8895722" y="30878"/>
                </a:lnTo>
                <a:lnTo>
                  <a:pt x="8851756" y="8157"/>
                </a:lnTo>
                <a:lnTo>
                  <a:pt x="8801110" y="0"/>
                </a:lnTo>
                <a:close/>
              </a:path>
            </a:pathLst>
          </a:custGeom>
          <a:solidFill>
            <a:srgbClr val="99FFCC"/>
          </a:solidFill>
        </p:spPr>
        <p:txBody>
          <a:bodyPr wrap="square" lIns="0" tIns="0" rIns="0" bIns="0" rtlCol="0"/>
          <a:lstStyle/>
          <a:p>
            <a:endParaRPr/>
          </a:p>
        </p:txBody>
      </p:sp>
      <p:sp>
        <p:nvSpPr>
          <p:cNvPr id="4" name="object 4"/>
          <p:cNvSpPr/>
          <p:nvPr/>
        </p:nvSpPr>
        <p:spPr>
          <a:xfrm>
            <a:off x="85968" y="58673"/>
            <a:ext cx="8961755" cy="961390"/>
          </a:xfrm>
          <a:custGeom>
            <a:avLst/>
            <a:gdLst/>
            <a:ahLst/>
            <a:cxnLst/>
            <a:rect l="l" t="t" r="r" b="b"/>
            <a:pathLst>
              <a:path w="8961755" h="961390">
                <a:moveTo>
                  <a:pt x="0" y="160147"/>
                </a:moveTo>
                <a:lnTo>
                  <a:pt x="8167" y="109500"/>
                </a:lnTo>
                <a:lnTo>
                  <a:pt x="30910" y="65535"/>
                </a:lnTo>
                <a:lnTo>
                  <a:pt x="65591" y="30878"/>
                </a:lnTo>
                <a:lnTo>
                  <a:pt x="109569" y="8157"/>
                </a:lnTo>
                <a:lnTo>
                  <a:pt x="160207" y="0"/>
                </a:lnTo>
                <a:lnTo>
                  <a:pt x="8801110" y="0"/>
                </a:lnTo>
                <a:lnTo>
                  <a:pt x="8851756" y="8157"/>
                </a:lnTo>
                <a:lnTo>
                  <a:pt x="8895722" y="30878"/>
                </a:lnTo>
                <a:lnTo>
                  <a:pt x="8930378" y="65535"/>
                </a:lnTo>
                <a:lnTo>
                  <a:pt x="8953099" y="109500"/>
                </a:lnTo>
                <a:lnTo>
                  <a:pt x="8961257" y="160147"/>
                </a:lnTo>
                <a:lnTo>
                  <a:pt x="8961257" y="800988"/>
                </a:lnTo>
                <a:lnTo>
                  <a:pt x="8953099" y="851648"/>
                </a:lnTo>
                <a:lnTo>
                  <a:pt x="8930378" y="895645"/>
                </a:lnTo>
                <a:lnTo>
                  <a:pt x="8895722" y="930340"/>
                </a:lnTo>
                <a:lnTo>
                  <a:pt x="8851756" y="953092"/>
                </a:lnTo>
                <a:lnTo>
                  <a:pt x="8801110" y="961263"/>
                </a:lnTo>
                <a:lnTo>
                  <a:pt x="160207" y="961263"/>
                </a:lnTo>
                <a:lnTo>
                  <a:pt x="109569" y="953092"/>
                </a:lnTo>
                <a:lnTo>
                  <a:pt x="65591" y="930340"/>
                </a:lnTo>
                <a:lnTo>
                  <a:pt x="30910" y="895645"/>
                </a:lnTo>
                <a:lnTo>
                  <a:pt x="8167" y="851648"/>
                </a:lnTo>
                <a:lnTo>
                  <a:pt x="0" y="800988"/>
                </a:lnTo>
                <a:lnTo>
                  <a:pt x="0" y="160147"/>
                </a:lnTo>
                <a:close/>
              </a:path>
            </a:pathLst>
          </a:custGeom>
          <a:ln w="28575">
            <a:solidFill>
              <a:srgbClr val="648A70"/>
            </a:solidFill>
          </a:ln>
        </p:spPr>
        <p:txBody>
          <a:bodyPr wrap="square" lIns="0" tIns="0" rIns="0" bIns="0" rtlCol="0"/>
          <a:lstStyle/>
          <a:p>
            <a:endParaRPr/>
          </a:p>
        </p:txBody>
      </p:sp>
      <p:sp>
        <p:nvSpPr>
          <p:cNvPr id="5" name="object 5"/>
          <p:cNvSpPr txBox="1">
            <a:spLocks noGrp="1"/>
          </p:cNvSpPr>
          <p:nvPr>
            <p:ph type="title"/>
          </p:nvPr>
        </p:nvSpPr>
        <p:spPr>
          <a:xfrm>
            <a:off x="211632" y="98552"/>
            <a:ext cx="8608060" cy="878840"/>
          </a:xfrm>
          <a:prstGeom prst="rect">
            <a:avLst/>
          </a:prstGeom>
        </p:spPr>
        <p:txBody>
          <a:bodyPr vert="horz" wrap="square" lIns="0" tIns="12065" rIns="0" bIns="0" rtlCol="0">
            <a:spAutoFit/>
          </a:bodyPr>
          <a:lstStyle/>
          <a:p>
            <a:pPr marL="12700" marR="5080">
              <a:lnSpc>
                <a:spcPct val="100000"/>
              </a:lnSpc>
              <a:spcBef>
                <a:spcPts val="95"/>
              </a:spcBef>
            </a:pPr>
            <a:r>
              <a:rPr sz="2800" spc="-5">
                <a:solidFill>
                  <a:srgbClr val="FF0000"/>
                </a:solidFill>
              </a:rPr>
              <a:t>2.c. Nhóm </a:t>
            </a:r>
            <a:r>
              <a:rPr sz="2800" spc="-10">
                <a:solidFill>
                  <a:srgbClr val="FF0000"/>
                </a:solidFill>
              </a:rPr>
              <a:t>chỉ báo “Vận dụng, kiến </a:t>
            </a:r>
            <a:r>
              <a:rPr sz="2800" spc="-5">
                <a:solidFill>
                  <a:srgbClr val="FF0000"/>
                </a:solidFill>
              </a:rPr>
              <a:t>thức, kĩ </a:t>
            </a:r>
            <a:r>
              <a:rPr sz="2800" spc="-10">
                <a:solidFill>
                  <a:srgbClr val="FF0000"/>
                </a:solidFill>
              </a:rPr>
              <a:t>năng  </a:t>
            </a:r>
            <a:r>
              <a:rPr sz="2800" spc="-5">
                <a:solidFill>
                  <a:srgbClr val="FF0000"/>
                </a:solidFill>
              </a:rPr>
              <a:t>đã học” (5</a:t>
            </a:r>
            <a:r>
              <a:rPr sz="2800" spc="15">
                <a:solidFill>
                  <a:srgbClr val="FF0000"/>
                </a:solidFill>
              </a:rPr>
              <a:t> </a:t>
            </a:r>
            <a:r>
              <a:rPr sz="2800" spc="-5">
                <a:solidFill>
                  <a:srgbClr val="FF0000"/>
                </a:solidFill>
              </a:rPr>
              <a:t>CB)</a:t>
            </a:r>
            <a:endParaRPr sz="2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1" y="4871720"/>
            <a:ext cx="3157855" cy="62230"/>
          </a:xfrm>
          <a:custGeom>
            <a:avLst/>
            <a:gdLst/>
            <a:ahLst/>
            <a:cxnLst/>
            <a:rect l="l" t="t" r="r" b="b"/>
            <a:pathLst>
              <a:path w="3157855" h="62229">
                <a:moveTo>
                  <a:pt x="0" y="62229"/>
                </a:moveTo>
                <a:lnTo>
                  <a:pt x="3157853" y="62229"/>
                </a:lnTo>
                <a:lnTo>
                  <a:pt x="3157853" y="0"/>
                </a:lnTo>
                <a:lnTo>
                  <a:pt x="0" y="0"/>
                </a:lnTo>
                <a:lnTo>
                  <a:pt x="0" y="62229"/>
                </a:lnTo>
                <a:close/>
              </a:path>
            </a:pathLst>
          </a:custGeom>
          <a:solidFill>
            <a:srgbClr val="FF9B40"/>
          </a:solidFill>
        </p:spPr>
        <p:txBody>
          <a:bodyPr wrap="square" lIns="0" tIns="0" rIns="0" bIns="0" rtlCol="0"/>
          <a:lstStyle/>
          <a:p>
            <a:endParaRPr/>
          </a:p>
        </p:txBody>
      </p:sp>
      <p:sp>
        <p:nvSpPr>
          <p:cNvPr id="4" name="object 4"/>
          <p:cNvSpPr/>
          <p:nvPr/>
        </p:nvSpPr>
        <p:spPr>
          <a:xfrm>
            <a:off x="1" y="4859020"/>
            <a:ext cx="3152140" cy="12700"/>
          </a:xfrm>
          <a:custGeom>
            <a:avLst/>
            <a:gdLst/>
            <a:ahLst/>
            <a:cxnLst/>
            <a:rect l="l" t="t" r="r" b="b"/>
            <a:pathLst>
              <a:path w="3152140" h="12700">
                <a:moveTo>
                  <a:pt x="0" y="12699"/>
                </a:moveTo>
                <a:lnTo>
                  <a:pt x="3151712" y="12699"/>
                </a:lnTo>
                <a:lnTo>
                  <a:pt x="3151712" y="0"/>
                </a:lnTo>
                <a:lnTo>
                  <a:pt x="0" y="0"/>
                </a:lnTo>
                <a:lnTo>
                  <a:pt x="0" y="12699"/>
                </a:lnTo>
                <a:close/>
              </a:path>
            </a:pathLst>
          </a:custGeom>
          <a:solidFill>
            <a:srgbClr val="FF9B40"/>
          </a:solidFill>
        </p:spPr>
        <p:txBody>
          <a:bodyPr wrap="square" lIns="0" tIns="0" rIns="0" bIns="0" rtlCol="0"/>
          <a:lstStyle/>
          <a:p>
            <a:endParaRPr/>
          </a:p>
        </p:txBody>
      </p:sp>
      <p:sp>
        <p:nvSpPr>
          <p:cNvPr id="5" name="object 5"/>
          <p:cNvSpPr/>
          <p:nvPr/>
        </p:nvSpPr>
        <p:spPr>
          <a:xfrm>
            <a:off x="1" y="4859083"/>
            <a:ext cx="3157855" cy="74930"/>
          </a:xfrm>
          <a:custGeom>
            <a:avLst/>
            <a:gdLst/>
            <a:ahLst/>
            <a:cxnLst/>
            <a:rect l="l" t="t" r="r" b="b"/>
            <a:pathLst>
              <a:path w="3157855" h="74929">
                <a:moveTo>
                  <a:pt x="0" y="0"/>
                </a:moveTo>
                <a:lnTo>
                  <a:pt x="3145407" y="0"/>
                </a:lnTo>
                <a:lnTo>
                  <a:pt x="3157853" y="12407"/>
                </a:lnTo>
                <a:lnTo>
                  <a:pt x="3157853" y="74421"/>
                </a:lnTo>
                <a:lnTo>
                  <a:pt x="0" y="74421"/>
                </a:lnTo>
                <a:lnTo>
                  <a:pt x="0" y="0"/>
                </a:lnTo>
                <a:close/>
              </a:path>
            </a:pathLst>
          </a:custGeom>
          <a:ln w="25400">
            <a:solidFill>
              <a:srgbClr val="FF9B40"/>
            </a:solidFill>
          </a:ln>
        </p:spPr>
        <p:txBody>
          <a:bodyPr wrap="square" lIns="0" tIns="0" rIns="0" bIns="0" rtlCol="0"/>
          <a:lstStyle/>
          <a:p>
            <a:endParaRPr/>
          </a:p>
        </p:txBody>
      </p:sp>
      <p:sp>
        <p:nvSpPr>
          <p:cNvPr id="6" name="object 6"/>
          <p:cNvSpPr/>
          <p:nvPr/>
        </p:nvSpPr>
        <p:spPr>
          <a:xfrm>
            <a:off x="3145154" y="4852352"/>
            <a:ext cx="184911" cy="9385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518661" y="4993371"/>
            <a:ext cx="5625465" cy="0"/>
          </a:xfrm>
          <a:custGeom>
            <a:avLst/>
            <a:gdLst/>
            <a:ahLst/>
            <a:cxnLst/>
            <a:rect l="l" t="t" r="r" b="b"/>
            <a:pathLst>
              <a:path w="5625465">
                <a:moveTo>
                  <a:pt x="0" y="0"/>
                </a:moveTo>
                <a:lnTo>
                  <a:pt x="5625338" y="0"/>
                </a:lnTo>
              </a:path>
            </a:pathLst>
          </a:custGeom>
          <a:ln w="74011">
            <a:solidFill>
              <a:srgbClr val="806053"/>
            </a:solidFill>
          </a:ln>
        </p:spPr>
        <p:txBody>
          <a:bodyPr wrap="square" lIns="0" tIns="0" rIns="0" bIns="0" rtlCol="0"/>
          <a:lstStyle/>
          <a:p>
            <a:endParaRPr/>
          </a:p>
        </p:txBody>
      </p:sp>
      <p:sp>
        <p:nvSpPr>
          <p:cNvPr id="8" name="object 8"/>
          <p:cNvSpPr/>
          <p:nvPr/>
        </p:nvSpPr>
        <p:spPr>
          <a:xfrm>
            <a:off x="3518661" y="4956365"/>
            <a:ext cx="5625465" cy="74295"/>
          </a:xfrm>
          <a:custGeom>
            <a:avLst/>
            <a:gdLst/>
            <a:ahLst/>
            <a:cxnLst/>
            <a:rect l="l" t="t" r="r" b="b"/>
            <a:pathLst>
              <a:path w="5625465" h="74295">
                <a:moveTo>
                  <a:pt x="5625338" y="74011"/>
                </a:moveTo>
                <a:lnTo>
                  <a:pt x="12318" y="74011"/>
                </a:lnTo>
                <a:lnTo>
                  <a:pt x="0" y="61677"/>
                </a:lnTo>
                <a:lnTo>
                  <a:pt x="0" y="0"/>
                </a:lnTo>
                <a:lnTo>
                  <a:pt x="5625338" y="0"/>
                </a:lnTo>
                <a:lnTo>
                  <a:pt x="5625338" y="74011"/>
                </a:lnTo>
                <a:close/>
              </a:path>
            </a:pathLst>
          </a:custGeom>
          <a:ln w="25400">
            <a:solidFill>
              <a:srgbClr val="806053"/>
            </a:solidFill>
          </a:ln>
        </p:spPr>
        <p:txBody>
          <a:bodyPr wrap="square" lIns="0" tIns="0" rIns="0" bIns="0" rtlCol="0"/>
          <a:lstStyle/>
          <a:p>
            <a:endParaRPr/>
          </a:p>
        </p:txBody>
      </p:sp>
      <p:sp>
        <p:nvSpPr>
          <p:cNvPr id="9" name="object 9"/>
          <p:cNvSpPr/>
          <p:nvPr/>
        </p:nvSpPr>
        <p:spPr>
          <a:xfrm>
            <a:off x="3315334" y="4944084"/>
            <a:ext cx="237236" cy="9899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74191" y="877824"/>
            <a:ext cx="1728977" cy="2972562"/>
          </a:xfrm>
          <a:prstGeom prst="rect">
            <a:avLst/>
          </a:prstGeom>
          <a:blipFill>
            <a:blip r:embed="rId4"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1128471" y="1161743"/>
            <a:ext cx="1023619" cy="1589405"/>
          </a:xfrm>
          <a:prstGeom prst="rect">
            <a:avLst/>
          </a:prstGeom>
        </p:spPr>
        <p:txBody>
          <a:bodyPr vert="horz" wrap="square" lIns="0" tIns="10795" rIns="0" bIns="0" rtlCol="0">
            <a:spAutoFit/>
          </a:bodyPr>
          <a:lstStyle/>
          <a:p>
            <a:pPr marL="94615" marR="5080" indent="-82550">
              <a:lnSpc>
                <a:spcPct val="107000"/>
              </a:lnSpc>
              <a:spcBef>
                <a:spcPts val="85"/>
              </a:spcBef>
            </a:pPr>
            <a:r>
              <a:rPr sz="2400"/>
              <a:t>3)</a:t>
            </a:r>
            <a:r>
              <a:rPr sz="2400" spc="-110"/>
              <a:t> </a:t>
            </a:r>
            <a:r>
              <a:rPr sz="2400" spc="-5"/>
              <a:t>Cấp  </a:t>
            </a:r>
            <a:r>
              <a:rPr sz="2400"/>
              <a:t>độ tư  </a:t>
            </a:r>
            <a:r>
              <a:rPr sz="2400" spc="-5"/>
              <a:t>duy  </a:t>
            </a:r>
            <a:r>
              <a:rPr sz="2400"/>
              <a:t>trong</a:t>
            </a:r>
          </a:p>
        </p:txBody>
      </p:sp>
      <p:sp>
        <p:nvSpPr>
          <p:cNvPr id="12" name="object 12"/>
          <p:cNvSpPr txBox="1"/>
          <p:nvPr/>
        </p:nvSpPr>
        <p:spPr>
          <a:xfrm>
            <a:off x="1009599" y="2724642"/>
            <a:ext cx="1262380" cy="810260"/>
          </a:xfrm>
          <a:prstGeom prst="rect">
            <a:avLst/>
          </a:prstGeom>
        </p:spPr>
        <p:txBody>
          <a:bodyPr vert="horz" wrap="square" lIns="0" tIns="39369" rIns="0" bIns="0" rtlCol="0">
            <a:spAutoFit/>
          </a:bodyPr>
          <a:lstStyle/>
          <a:p>
            <a:pPr marL="17145">
              <a:lnSpc>
                <a:spcPct val="100000"/>
              </a:lnSpc>
              <a:spcBef>
                <a:spcPts val="309"/>
              </a:spcBef>
            </a:pPr>
            <a:r>
              <a:rPr sz="2400" b="1">
                <a:solidFill>
                  <a:srgbClr val="0000FF"/>
                </a:solidFill>
                <a:latin typeface="Tahoma"/>
                <a:cs typeface="Tahoma"/>
              </a:rPr>
              <a:t>ĐG</a:t>
            </a:r>
            <a:r>
              <a:rPr sz="2400" b="1" spc="-105">
                <a:solidFill>
                  <a:srgbClr val="0000FF"/>
                </a:solidFill>
                <a:latin typeface="Tahoma"/>
                <a:cs typeface="Tahoma"/>
              </a:rPr>
              <a:t> </a:t>
            </a:r>
            <a:r>
              <a:rPr sz="2400" b="1">
                <a:solidFill>
                  <a:srgbClr val="0000FF"/>
                </a:solidFill>
                <a:latin typeface="Tahoma"/>
                <a:cs typeface="Tahoma"/>
              </a:rPr>
              <a:t>môn</a:t>
            </a:r>
            <a:endParaRPr sz="2400">
              <a:latin typeface="Tahoma"/>
              <a:cs typeface="Tahoma"/>
            </a:endParaRPr>
          </a:p>
          <a:p>
            <a:pPr marL="12700">
              <a:lnSpc>
                <a:spcPct val="100000"/>
              </a:lnSpc>
              <a:spcBef>
                <a:spcPts val="204"/>
              </a:spcBef>
            </a:pPr>
            <a:r>
              <a:rPr sz="2400" b="1" spc="-5">
                <a:solidFill>
                  <a:srgbClr val="0000FF"/>
                </a:solidFill>
                <a:latin typeface="Tahoma"/>
                <a:cs typeface="Tahoma"/>
              </a:rPr>
              <a:t>Hóa</a:t>
            </a:r>
            <a:r>
              <a:rPr sz="2400" b="1" spc="-100">
                <a:solidFill>
                  <a:srgbClr val="0000FF"/>
                </a:solidFill>
                <a:latin typeface="Tahoma"/>
                <a:cs typeface="Tahoma"/>
              </a:rPr>
              <a:t> </a:t>
            </a:r>
            <a:r>
              <a:rPr sz="2400" b="1" spc="-5">
                <a:solidFill>
                  <a:srgbClr val="0000FF"/>
                </a:solidFill>
                <a:latin typeface="Tahoma"/>
                <a:cs typeface="Tahoma"/>
              </a:rPr>
              <a:t>học</a:t>
            </a:r>
            <a:endParaRPr sz="2400">
              <a:latin typeface="Tahoma"/>
              <a:cs typeface="Tahoma"/>
            </a:endParaRPr>
          </a:p>
        </p:txBody>
      </p:sp>
      <p:sp>
        <p:nvSpPr>
          <p:cNvPr id="13" name="object 13"/>
          <p:cNvSpPr/>
          <p:nvPr/>
        </p:nvSpPr>
        <p:spPr>
          <a:xfrm>
            <a:off x="4732490" y="3206876"/>
            <a:ext cx="2162175" cy="1417955"/>
          </a:xfrm>
          <a:custGeom>
            <a:avLst/>
            <a:gdLst/>
            <a:ahLst/>
            <a:cxnLst/>
            <a:rect l="l" t="t" r="r" b="b"/>
            <a:pathLst>
              <a:path w="2162175" h="1417954">
                <a:moveTo>
                  <a:pt x="276642" y="68580"/>
                </a:moveTo>
                <a:lnTo>
                  <a:pt x="275626" y="70104"/>
                </a:lnTo>
                <a:lnTo>
                  <a:pt x="274610" y="71755"/>
                </a:lnTo>
                <a:lnTo>
                  <a:pt x="273594" y="73279"/>
                </a:lnTo>
                <a:lnTo>
                  <a:pt x="234026" y="101575"/>
                </a:lnTo>
                <a:lnTo>
                  <a:pt x="199711" y="131705"/>
                </a:lnTo>
                <a:lnTo>
                  <a:pt x="167912" y="163917"/>
                </a:lnTo>
                <a:lnTo>
                  <a:pt x="138683" y="198081"/>
                </a:lnTo>
                <a:lnTo>
                  <a:pt x="112080" y="234064"/>
                </a:lnTo>
                <a:lnTo>
                  <a:pt x="88159" y="271736"/>
                </a:lnTo>
                <a:lnTo>
                  <a:pt x="66976" y="310965"/>
                </a:lnTo>
                <a:lnTo>
                  <a:pt x="48585" y="351620"/>
                </a:lnTo>
                <a:lnTo>
                  <a:pt x="33043" y="393571"/>
                </a:lnTo>
                <a:lnTo>
                  <a:pt x="20404" y="436684"/>
                </a:lnTo>
                <a:lnTo>
                  <a:pt x="10725" y="480830"/>
                </a:lnTo>
                <a:lnTo>
                  <a:pt x="4061" y="525877"/>
                </a:lnTo>
                <a:lnTo>
                  <a:pt x="467" y="571693"/>
                </a:lnTo>
                <a:lnTo>
                  <a:pt x="0" y="618148"/>
                </a:lnTo>
                <a:lnTo>
                  <a:pt x="2713" y="665110"/>
                </a:lnTo>
                <a:lnTo>
                  <a:pt x="8664" y="712448"/>
                </a:lnTo>
                <a:lnTo>
                  <a:pt x="17908" y="760030"/>
                </a:lnTo>
                <a:lnTo>
                  <a:pt x="30500" y="807726"/>
                </a:lnTo>
                <a:lnTo>
                  <a:pt x="46495" y="855403"/>
                </a:lnTo>
                <a:lnTo>
                  <a:pt x="65949" y="902931"/>
                </a:lnTo>
                <a:lnTo>
                  <a:pt x="87082" y="946921"/>
                </a:lnTo>
                <a:lnTo>
                  <a:pt x="110602" y="989322"/>
                </a:lnTo>
                <a:lnTo>
                  <a:pt x="136390" y="1030075"/>
                </a:lnTo>
                <a:lnTo>
                  <a:pt x="164327" y="1069126"/>
                </a:lnTo>
                <a:lnTo>
                  <a:pt x="194294" y="1106418"/>
                </a:lnTo>
                <a:lnTo>
                  <a:pt x="226172" y="1141893"/>
                </a:lnTo>
                <a:lnTo>
                  <a:pt x="259843" y="1175496"/>
                </a:lnTo>
                <a:lnTo>
                  <a:pt x="295187" y="1207170"/>
                </a:lnTo>
                <a:lnTo>
                  <a:pt x="332085" y="1236858"/>
                </a:lnTo>
                <a:lnTo>
                  <a:pt x="370419" y="1264504"/>
                </a:lnTo>
                <a:lnTo>
                  <a:pt x="410069" y="1290052"/>
                </a:lnTo>
                <a:lnTo>
                  <a:pt x="450917" y="1313443"/>
                </a:lnTo>
                <a:lnTo>
                  <a:pt x="492844" y="1334623"/>
                </a:lnTo>
                <a:lnTo>
                  <a:pt x="535731" y="1353535"/>
                </a:lnTo>
                <a:lnTo>
                  <a:pt x="579458" y="1370122"/>
                </a:lnTo>
                <a:lnTo>
                  <a:pt x="623908" y="1384327"/>
                </a:lnTo>
                <a:lnTo>
                  <a:pt x="668960" y="1396094"/>
                </a:lnTo>
                <a:lnTo>
                  <a:pt x="714497" y="1405366"/>
                </a:lnTo>
                <a:lnTo>
                  <a:pt x="760399" y="1412088"/>
                </a:lnTo>
                <a:lnTo>
                  <a:pt x="806547" y="1416201"/>
                </a:lnTo>
                <a:lnTo>
                  <a:pt x="852823" y="1417650"/>
                </a:lnTo>
                <a:lnTo>
                  <a:pt x="899107" y="1416379"/>
                </a:lnTo>
                <a:lnTo>
                  <a:pt x="945281" y="1412330"/>
                </a:lnTo>
                <a:lnTo>
                  <a:pt x="991225" y="1405447"/>
                </a:lnTo>
                <a:lnTo>
                  <a:pt x="1036821" y="1395674"/>
                </a:lnTo>
                <a:lnTo>
                  <a:pt x="1081949" y="1382953"/>
                </a:lnTo>
                <a:lnTo>
                  <a:pt x="1130308" y="1365928"/>
                </a:lnTo>
                <a:lnTo>
                  <a:pt x="1176285" y="1345946"/>
                </a:lnTo>
                <a:lnTo>
                  <a:pt x="1219824" y="1323149"/>
                </a:lnTo>
                <a:lnTo>
                  <a:pt x="1260868" y="1297678"/>
                </a:lnTo>
                <a:lnTo>
                  <a:pt x="1299360" y="1269676"/>
                </a:lnTo>
                <a:lnTo>
                  <a:pt x="1335242" y="1239285"/>
                </a:lnTo>
                <a:lnTo>
                  <a:pt x="1368457" y="1206647"/>
                </a:lnTo>
                <a:lnTo>
                  <a:pt x="1398950" y="1171904"/>
                </a:lnTo>
                <a:lnTo>
                  <a:pt x="1426661" y="1135198"/>
                </a:lnTo>
                <a:lnTo>
                  <a:pt x="1451535" y="1096671"/>
                </a:lnTo>
                <a:lnTo>
                  <a:pt x="1473515" y="1056466"/>
                </a:lnTo>
                <a:lnTo>
                  <a:pt x="1492542" y="1014723"/>
                </a:lnTo>
                <a:lnTo>
                  <a:pt x="1508561" y="971585"/>
                </a:lnTo>
                <a:lnTo>
                  <a:pt x="1521515" y="927194"/>
                </a:lnTo>
                <a:lnTo>
                  <a:pt x="1531345" y="881692"/>
                </a:lnTo>
                <a:lnTo>
                  <a:pt x="1537995" y="835222"/>
                </a:lnTo>
                <a:lnTo>
                  <a:pt x="1541409" y="787925"/>
                </a:lnTo>
                <a:lnTo>
                  <a:pt x="1541528" y="739943"/>
                </a:lnTo>
                <a:lnTo>
                  <a:pt x="1538296" y="691418"/>
                </a:lnTo>
                <a:lnTo>
                  <a:pt x="1531656" y="642493"/>
                </a:lnTo>
                <a:lnTo>
                  <a:pt x="1542912" y="639782"/>
                </a:lnTo>
                <a:lnTo>
                  <a:pt x="1628130" y="612663"/>
                </a:lnTo>
                <a:lnTo>
                  <a:pt x="1676729" y="592665"/>
                </a:lnTo>
                <a:lnTo>
                  <a:pt x="1723388" y="570274"/>
                </a:lnTo>
                <a:lnTo>
                  <a:pt x="1768064" y="545585"/>
                </a:lnTo>
                <a:lnTo>
                  <a:pt x="1810715" y="518691"/>
                </a:lnTo>
                <a:lnTo>
                  <a:pt x="1851301" y="489688"/>
                </a:lnTo>
                <a:lnTo>
                  <a:pt x="1889780" y="458670"/>
                </a:lnTo>
                <a:lnTo>
                  <a:pt x="1926110" y="425732"/>
                </a:lnTo>
                <a:lnTo>
                  <a:pt x="1960250" y="390969"/>
                </a:lnTo>
                <a:lnTo>
                  <a:pt x="1992157" y="354475"/>
                </a:lnTo>
                <a:lnTo>
                  <a:pt x="2009410" y="332276"/>
                </a:lnTo>
                <a:lnTo>
                  <a:pt x="1306323" y="332276"/>
                </a:lnTo>
                <a:lnTo>
                  <a:pt x="1258015" y="330696"/>
                </a:lnTo>
                <a:lnTo>
                  <a:pt x="1209790" y="327401"/>
                </a:lnTo>
                <a:lnTo>
                  <a:pt x="1161691" y="322412"/>
                </a:lnTo>
                <a:lnTo>
                  <a:pt x="1113766" y="315752"/>
                </a:lnTo>
                <a:lnTo>
                  <a:pt x="1066060" y="307443"/>
                </a:lnTo>
                <a:lnTo>
                  <a:pt x="1018616" y="297507"/>
                </a:lnTo>
                <a:lnTo>
                  <a:pt x="971482" y="285966"/>
                </a:lnTo>
                <a:lnTo>
                  <a:pt x="924702" y="272842"/>
                </a:lnTo>
                <a:lnTo>
                  <a:pt x="878321" y="258159"/>
                </a:lnTo>
                <a:lnTo>
                  <a:pt x="832385" y="241937"/>
                </a:lnTo>
                <a:lnTo>
                  <a:pt x="786939" y="224199"/>
                </a:lnTo>
                <a:lnTo>
                  <a:pt x="742028" y="204967"/>
                </a:lnTo>
                <a:lnTo>
                  <a:pt x="697698" y="184264"/>
                </a:lnTo>
                <a:lnTo>
                  <a:pt x="653994" y="162111"/>
                </a:lnTo>
                <a:lnTo>
                  <a:pt x="610962" y="138531"/>
                </a:lnTo>
                <a:lnTo>
                  <a:pt x="568646" y="113546"/>
                </a:lnTo>
                <a:lnTo>
                  <a:pt x="527091" y="87179"/>
                </a:lnTo>
                <a:lnTo>
                  <a:pt x="501440" y="69723"/>
                </a:lnTo>
                <a:lnTo>
                  <a:pt x="278420" y="69723"/>
                </a:lnTo>
                <a:lnTo>
                  <a:pt x="276642" y="68580"/>
                </a:lnTo>
                <a:close/>
              </a:path>
              <a:path w="2162175" h="1417954">
                <a:moveTo>
                  <a:pt x="2162084" y="11556"/>
                </a:moveTo>
                <a:lnTo>
                  <a:pt x="2124645" y="45833"/>
                </a:lnTo>
                <a:lnTo>
                  <a:pt x="2085487" y="78516"/>
                </a:lnTo>
                <a:lnTo>
                  <a:pt x="2044621" y="109546"/>
                </a:lnTo>
                <a:lnTo>
                  <a:pt x="2002056" y="138861"/>
                </a:lnTo>
                <a:lnTo>
                  <a:pt x="1957805" y="166401"/>
                </a:lnTo>
                <a:lnTo>
                  <a:pt x="1911877" y="192105"/>
                </a:lnTo>
                <a:lnTo>
                  <a:pt x="1864284" y="215911"/>
                </a:lnTo>
                <a:lnTo>
                  <a:pt x="1815035" y="237759"/>
                </a:lnTo>
                <a:lnTo>
                  <a:pt x="1764142" y="257587"/>
                </a:lnTo>
                <a:lnTo>
                  <a:pt x="1711615" y="275336"/>
                </a:lnTo>
                <a:lnTo>
                  <a:pt x="1660727" y="290053"/>
                </a:lnTo>
                <a:lnTo>
                  <a:pt x="1609649" y="302485"/>
                </a:lnTo>
                <a:lnTo>
                  <a:pt x="1558358" y="312674"/>
                </a:lnTo>
                <a:lnTo>
                  <a:pt x="1506835" y="320660"/>
                </a:lnTo>
                <a:lnTo>
                  <a:pt x="1455058" y="326488"/>
                </a:lnTo>
                <a:lnTo>
                  <a:pt x="1403005" y="330200"/>
                </a:lnTo>
                <a:lnTo>
                  <a:pt x="1354669" y="332118"/>
                </a:lnTo>
                <a:lnTo>
                  <a:pt x="1306323" y="332276"/>
                </a:lnTo>
                <a:lnTo>
                  <a:pt x="2009410" y="332276"/>
                </a:lnTo>
                <a:lnTo>
                  <a:pt x="2049111" y="276671"/>
                </a:lnTo>
                <a:lnTo>
                  <a:pt x="2074074" y="235552"/>
                </a:lnTo>
                <a:lnTo>
                  <a:pt x="2096638" y="193079"/>
                </a:lnTo>
                <a:lnTo>
                  <a:pt x="2116763" y="149349"/>
                </a:lnTo>
                <a:lnTo>
                  <a:pt x="2134407" y="104456"/>
                </a:lnTo>
                <a:lnTo>
                  <a:pt x="2149528" y="58493"/>
                </a:lnTo>
                <a:lnTo>
                  <a:pt x="2162084" y="11556"/>
                </a:lnTo>
                <a:close/>
              </a:path>
              <a:path w="2162175" h="1417954">
                <a:moveTo>
                  <a:pt x="407452" y="0"/>
                </a:moveTo>
                <a:lnTo>
                  <a:pt x="353319" y="24320"/>
                </a:lnTo>
                <a:lnTo>
                  <a:pt x="301661" y="53593"/>
                </a:lnTo>
                <a:lnTo>
                  <a:pt x="278420" y="69723"/>
                </a:lnTo>
                <a:lnTo>
                  <a:pt x="501440" y="69723"/>
                </a:lnTo>
                <a:lnTo>
                  <a:pt x="486344" y="59450"/>
                </a:lnTo>
                <a:lnTo>
                  <a:pt x="446449" y="30383"/>
                </a:lnTo>
                <a:lnTo>
                  <a:pt x="407452" y="0"/>
                </a:lnTo>
                <a:close/>
              </a:path>
            </a:pathLst>
          </a:custGeom>
          <a:solidFill>
            <a:srgbClr val="6F2F9F"/>
          </a:solidFill>
        </p:spPr>
        <p:txBody>
          <a:bodyPr wrap="square" lIns="0" tIns="0" rIns="0" bIns="0" rtlCol="0"/>
          <a:lstStyle/>
          <a:p>
            <a:endParaRPr/>
          </a:p>
        </p:txBody>
      </p:sp>
      <p:sp>
        <p:nvSpPr>
          <p:cNvPr id="14" name="object 14"/>
          <p:cNvSpPr/>
          <p:nvPr/>
        </p:nvSpPr>
        <p:spPr>
          <a:xfrm>
            <a:off x="3569454" y="2209200"/>
            <a:ext cx="2425065" cy="1385570"/>
          </a:xfrm>
          <a:custGeom>
            <a:avLst/>
            <a:gdLst/>
            <a:ahLst/>
            <a:cxnLst/>
            <a:rect l="l" t="t" r="r" b="b"/>
            <a:pathLst>
              <a:path w="2425065" h="1385570">
                <a:moveTo>
                  <a:pt x="752176" y="0"/>
                </a:moveTo>
                <a:lnTo>
                  <a:pt x="703402" y="355"/>
                </a:lnTo>
                <a:lnTo>
                  <a:pt x="655106" y="3144"/>
                </a:lnTo>
                <a:lnTo>
                  <a:pt x="607427" y="8348"/>
                </a:lnTo>
                <a:lnTo>
                  <a:pt x="560499" y="15946"/>
                </a:lnTo>
                <a:lnTo>
                  <a:pt x="514459" y="25921"/>
                </a:lnTo>
                <a:lnTo>
                  <a:pt x="469444" y="38253"/>
                </a:lnTo>
                <a:lnTo>
                  <a:pt x="425588" y="52923"/>
                </a:lnTo>
                <a:lnTo>
                  <a:pt x="383028" y="69911"/>
                </a:lnTo>
                <a:lnTo>
                  <a:pt x="341901" y="89198"/>
                </a:lnTo>
                <a:lnTo>
                  <a:pt x="302342" y="110766"/>
                </a:lnTo>
                <a:lnTo>
                  <a:pt x="264487" y="134595"/>
                </a:lnTo>
                <a:lnTo>
                  <a:pt x="228473" y="160666"/>
                </a:lnTo>
                <a:lnTo>
                  <a:pt x="194436" y="188959"/>
                </a:lnTo>
                <a:lnTo>
                  <a:pt x="162511" y="219456"/>
                </a:lnTo>
                <a:lnTo>
                  <a:pt x="132835" y="252138"/>
                </a:lnTo>
                <a:lnTo>
                  <a:pt x="105544" y="286984"/>
                </a:lnTo>
                <a:lnTo>
                  <a:pt x="80751" y="324209"/>
                </a:lnTo>
                <a:lnTo>
                  <a:pt x="59350" y="362435"/>
                </a:lnTo>
                <a:lnTo>
                  <a:pt x="41301" y="401539"/>
                </a:lnTo>
                <a:lnTo>
                  <a:pt x="26568" y="441396"/>
                </a:lnTo>
                <a:lnTo>
                  <a:pt x="15109" y="481883"/>
                </a:lnTo>
                <a:lnTo>
                  <a:pt x="6888" y="522875"/>
                </a:lnTo>
                <a:lnTo>
                  <a:pt x="1864" y="564249"/>
                </a:lnTo>
                <a:lnTo>
                  <a:pt x="0" y="605882"/>
                </a:lnTo>
                <a:lnTo>
                  <a:pt x="1255" y="647648"/>
                </a:lnTo>
                <a:lnTo>
                  <a:pt x="5592" y="689424"/>
                </a:lnTo>
                <a:lnTo>
                  <a:pt x="12972" y="731086"/>
                </a:lnTo>
                <a:lnTo>
                  <a:pt x="23356" y="772511"/>
                </a:lnTo>
                <a:lnTo>
                  <a:pt x="36704" y="813574"/>
                </a:lnTo>
                <a:lnTo>
                  <a:pt x="52979" y="854151"/>
                </a:lnTo>
                <a:lnTo>
                  <a:pt x="72141" y="894119"/>
                </a:lnTo>
                <a:lnTo>
                  <a:pt x="94152" y="933353"/>
                </a:lnTo>
                <a:lnTo>
                  <a:pt x="118973" y="971729"/>
                </a:lnTo>
                <a:lnTo>
                  <a:pt x="146564" y="1009125"/>
                </a:lnTo>
                <a:lnTo>
                  <a:pt x="176887" y="1045415"/>
                </a:lnTo>
                <a:lnTo>
                  <a:pt x="209904" y="1080476"/>
                </a:lnTo>
                <a:lnTo>
                  <a:pt x="245575" y="1114184"/>
                </a:lnTo>
                <a:lnTo>
                  <a:pt x="283862" y="1146415"/>
                </a:lnTo>
                <a:lnTo>
                  <a:pt x="324725" y="1177045"/>
                </a:lnTo>
                <a:lnTo>
                  <a:pt x="368127" y="1205951"/>
                </a:lnTo>
                <a:lnTo>
                  <a:pt x="414027" y="1233007"/>
                </a:lnTo>
                <a:lnTo>
                  <a:pt x="459454" y="1256487"/>
                </a:lnTo>
                <a:lnTo>
                  <a:pt x="505697" y="1277442"/>
                </a:lnTo>
                <a:lnTo>
                  <a:pt x="552626" y="1295892"/>
                </a:lnTo>
                <a:lnTo>
                  <a:pt x="600111" y="1311855"/>
                </a:lnTo>
                <a:lnTo>
                  <a:pt x="648023" y="1325349"/>
                </a:lnTo>
                <a:lnTo>
                  <a:pt x="696230" y="1336393"/>
                </a:lnTo>
                <a:lnTo>
                  <a:pt x="744603" y="1345006"/>
                </a:lnTo>
                <a:lnTo>
                  <a:pt x="793013" y="1351206"/>
                </a:lnTo>
                <a:lnTo>
                  <a:pt x="841328" y="1355012"/>
                </a:lnTo>
                <a:lnTo>
                  <a:pt x="889419" y="1356442"/>
                </a:lnTo>
                <a:lnTo>
                  <a:pt x="937156" y="1355515"/>
                </a:lnTo>
                <a:lnTo>
                  <a:pt x="984409" y="1352249"/>
                </a:lnTo>
                <a:lnTo>
                  <a:pt x="1031048" y="1346662"/>
                </a:lnTo>
                <a:lnTo>
                  <a:pt x="1076943" y="1338774"/>
                </a:lnTo>
                <a:lnTo>
                  <a:pt x="1121963" y="1328603"/>
                </a:lnTo>
                <a:lnTo>
                  <a:pt x="1165980" y="1316167"/>
                </a:lnTo>
                <a:lnTo>
                  <a:pt x="1208862" y="1301486"/>
                </a:lnTo>
                <a:lnTo>
                  <a:pt x="1250479" y="1284576"/>
                </a:lnTo>
                <a:lnTo>
                  <a:pt x="1290703" y="1265458"/>
                </a:lnTo>
                <a:lnTo>
                  <a:pt x="1329402" y="1244149"/>
                </a:lnTo>
                <a:lnTo>
                  <a:pt x="1366446" y="1220668"/>
                </a:lnTo>
                <a:lnTo>
                  <a:pt x="1401706" y="1195034"/>
                </a:lnTo>
                <a:lnTo>
                  <a:pt x="1424122" y="1208655"/>
                </a:lnTo>
                <a:lnTo>
                  <a:pt x="1494088" y="1245654"/>
                </a:lnTo>
                <a:lnTo>
                  <a:pt x="1541930" y="1268321"/>
                </a:lnTo>
                <a:lnTo>
                  <a:pt x="1590363" y="1288953"/>
                </a:lnTo>
                <a:lnTo>
                  <a:pt x="1639305" y="1307560"/>
                </a:lnTo>
                <a:lnTo>
                  <a:pt x="1688675" y="1324152"/>
                </a:lnTo>
                <a:lnTo>
                  <a:pt x="1738390" y="1338736"/>
                </a:lnTo>
                <a:lnTo>
                  <a:pt x="1788370" y="1351324"/>
                </a:lnTo>
                <a:lnTo>
                  <a:pt x="1838532" y="1361925"/>
                </a:lnTo>
                <a:lnTo>
                  <a:pt x="1888794" y="1370547"/>
                </a:lnTo>
                <a:lnTo>
                  <a:pt x="1939075" y="1377200"/>
                </a:lnTo>
                <a:lnTo>
                  <a:pt x="1989294" y="1381894"/>
                </a:lnTo>
                <a:lnTo>
                  <a:pt x="2039367" y="1384638"/>
                </a:lnTo>
                <a:lnTo>
                  <a:pt x="2089215" y="1385442"/>
                </a:lnTo>
                <a:lnTo>
                  <a:pt x="2138754" y="1384315"/>
                </a:lnTo>
                <a:lnTo>
                  <a:pt x="2187904" y="1381266"/>
                </a:lnTo>
                <a:lnTo>
                  <a:pt x="2236582" y="1376305"/>
                </a:lnTo>
                <a:lnTo>
                  <a:pt x="2284707" y="1369441"/>
                </a:lnTo>
                <a:lnTo>
                  <a:pt x="2332197" y="1360684"/>
                </a:lnTo>
                <a:lnTo>
                  <a:pt x="2378970" y="1350044"/>
                </a:lnTo>
                <a:lnTo>
                  <a:pt x="2424945" y="1337528"/>
                </a:lnTo>
                <a:lnTo>
                  <a:pt x="2376734" y="1329674"/>
                </a:lnTo>
                <a:lnTo>
                  <a:pt x="2328648" y="1320392"/>
                </a:lnTo>
                <a:lnTo>
                  <a:pt x="2280727" y="1309674"/>
                </a:lnTo>
                <a:lnTo>
                  <a:pt x="2233011" y="1297509"/>
                </a:lnTo>
                <a:lnTo>
                  <a:pt x="2185540" y="1283890"/>
                </a:lnTo>
                <a:lnTo>
                  <a:pt x="2138354" y="1268805"/>
                </a:lnTo>
                <a:lnTo>
                  <a:pt x="2091494" y="1252248"/>
                </a:lnTo>
                <a:lnTo>
                  <a:pt x="2044999" y="1234207"/>
                </a:lnTo>
                <a:lnTo>
                  <a:pt x="1998910" y="1214674"/>
                </a:lnTo>
                <a:lnTo>
                  <a:pt x="1953267" y="1193639"/>
                </a:lnTo>
                <a:lnTo>
                  <a:pt x="1908110" y="1171094"/>
                </a:lnTo>
                <a:lnTo>
                  <a:pt x="1863478" y="1147028"/>
                </a:lnTo>
                <a:lnTo>
                  <a:pt x="1820147" y="1122250"/>
                </a:lnTo>
                <a:lnTo>
                  <a:pt x="1778118" y="1096661"/>
                </a:lnTo>
                <a:lnTo>
                  <a:pt x="1737402" y="1070227"/>
                </a:lnTo>
                <a:lnTo>
                  <a:pt x="1698010" y="1042916"/>
                </a:lnTo>
                <a:lnTo>
                  <a:pt x="1659953" y="1014695"/>
                </a:lnTo>
                <a:lnTo>
                  <a:pt x="1623242" y="985529"/>
                </a:lnTo>
                <a:lnTo>
                  <a:pt x="1587888" y="955385"/>
                </a:lnTo>
                <a:lnTo>
                  <a:pt x="1547941" y="918853"/>
                </a:lnTo>
                <a:lnTo>
                  <a:pt x="1509837" y="881304"/>
                </a:lnTo>
                <a:lnTo>
                  <a:pt x="1473599" y="842797"/>
                </a:lnTo>
                <a:lnTo>
                  <a:pt x="1439251" y="803388"/>
                </a:lnTo>
                <a:lnTo>
                  <a:pt x="1406814" y="763135"/>
                </a:lnTo>
                <a:lnTo>
                  <a:pt x="1376312" y="722097"/>
                </a:lnTo>
                <a:lnTo>
                  <a:pt x="1347768" y="680330"/>
                </a:lnTo>
                <a:lnTo>
                  <a:pt x="1321203" y="637893"/>
                </a:lnTo>
                <a:lnTo>
                  <a:pt x="1296640" y="594844"/>
                </a:lnTo>
                <a:lnTo>
                  <a:pt x="1274103" y="551240"/>
                </a:lnTo>
                <a:lnTo>
                  <a:pt x="1253614" y="507138"/>
                </a:lnTo>
                <a:lnTo>
                  <a:pt x="1235195" y="462597"/>
                </a:lnTo>
                <a:lnTo>
                  <a:pt x="1218870" y="417674"/>
                </a:lnTo>
                <a:lnTo>
                  <a:pt x="1204660" y="372427"/>
                </a:lnTo>
                <a:lnTo>
                  <a:pt x="1192589" y="326914"/>
                </a:lnTo>
                <a:lnTo>
                  <a:pt x="1182679" y="281192"/>
                </a:lnTo>
                <a:lnTo>
                  <a:pt x="1174953" y="235319"/>
                </a:lnTo>
                <a:lnTo>
                  <a:pt x="1169434" y="189354"/>
                </a:lnTo>
                <a:lnTo>
                  <a:pt x="1166144" y="143352"/>
                </a:lnTo>
                <a:lnTo>
                  <a:pt x="1165105" y="97373"/>
                </a:lnTo>
                <a:lnTo>
                  <a:pt x="1134477" y="83499"/>
                </a:lnTo>
                <a:lnTo>
                  <a:pt x="1102955" y="70576"/>
                </a:lnTo>
                <a:lnTo>
                  <a:pt x="1070790" y="58511"/>
                </a:lnTo>
                <a:lnTo>
                  <a:pt x="1038232" y="47208"/>
                </a:lnTo>
                <a:lnTo>
                  <a:pt x="1030724" y="45029"/>
                </a:lnTo>
                <a:lnTo>
                  <a:pt x="1016658" y="40243"/>
                </a:lnTo>
                <a:lnTo>
                  <a:pt x="949350" y="23297"/>
                </a:lnTo>
                <a:lnTo>
                  <a:pt x="900018" y="13726"/>
                </a:lnTo>
                <a:lnTo>
                  <a:pt x="850620" y="6666"/>
                </a:lnTo>
                <a:lnTo>
                  <a:pt x="801295" y="2097"/>
                </a:lnTo>
                <a:lnTo>
                  <a:pt x="752176" y="0"/>
                </a:lnTo>
                <a:close/>
              </a:path>
            </a:pathLst>
          </a:custGeom>
          <a:solidFill>
            <a:srgbClr val="FFFF00"/>
          </a:solidFill>
        </p:spPr>
        <p:txBody>
          <a:bodyPr wrap="square" lIns="0" tIns="0" rIns="0" bIns="0" rtlCol="0"/>
          <a:lstStyle/>
          <a:p>
            <a:endParaRPr/>
          </a:p>
        </p:txBody>
      </p:sp>
      <p:sp>
        <p:nvSpPr>
          <p:cNvPr id="15" name="object 15"/>
          <p:cNvSpPr/>
          <p:nvPr/>
        </p:nvSpPr>
        <p:spPr>
          <a:xfrm>
            <a:off x="3739007" y="831341"/>
            <a:ext cx="1698625" cy="2108200"/>
          </a:xfrm>
          <a:custGeom>
            <a:avLst/>
            <a:gdLst/>
            <a:ahLst/>
            <a:cxnLst/>
            <a:rect l="l" t="t" r="r" b="b"/>
            <a:pathLst>
              <a:path w="1698625" h="2108200">
                <a:moveTo>
                  <a:pt x="851407" y="0"/>
                </a:moveTo>
                <a:lnTo>
                  <a:pt x="797502" y="1335"/>
                </a:lnTo>
                <a:lnTo>
                  <a:pt x="744497" y="5289"/>
                </a:lnTo>
                <a:lnTo>
                  <a:pt x="692490" y="11782"/>
                </a:lnTo>
                <a:lnTo>
                  <a:pt x="641580" y="20735"/>
                </a:lnTo>
                <a:lnTo>
                  <a:pt x="591868" y="32068"/>
                </a:lnTo>
                <a:lnTo>
                  <a:pt x="543452" y="45703"/>
                </a:lnTo>
                <a:lnTo>
                  <a:pt x="496431" y="61561"/>
                </a:lnTo>
                <a:lnTo>
                  <a:pt x="450904" y="79562"/>
                </a:lnTo>
                <a:lnTo>
                  <a:pt x="406971" y="99627"/>
                </a:lnTo>
                <a:lnTo>
                  <a:pt x="364731" y="121677"/>
                </a:lnTo>
                <a:lnTo>
                  <a:pt x="324283" y="145633"/>
                </a:lnTo>
                <a:lnTo>
                  <a:pt x="285725" y="171415"/>
                </a:lnTo>
                <a:lnTo>
                  <a:pt x="249158" y="198945"/>
                </a:lnTo>
                <a:lnTo>
                  <a:pt x="214680" y="228143"/>
                </a:lnTo>
                <a:lnTo>
                  <a:pt x="182390" y="258930"/>
                </a:lnTo>
                <a:lnTo>
                  <a:pt x="152388" y="291228"/>
                </a:lnTo>
                <a:lnTo>
                  <a:pt x="124773" y="324956"/>
                </a:lnTo>
                <a:lnTo>
                  <a:pt x="99643" y="360035"/>
                </a:lnTo>
                <a:lnTo>
                  <a:pt x="77099" y="396387"/>
                </a:lnTo>
                <a:lnTo>
                  <a:pt x="57239" y="433933"/>
                </a:lnTo>
                <a:lnTo>
                  <a:pt x="40162" y="472592"/>
                </a:lnTo>
                <a:lnTo>
                  <a:pt x="25968" y="512286"/>
                </a:lnTo>
                <a:lnTo>
                  <a:pt x="14756" y="552937"/>
                </a:lnTo>
                <a:lnTo>
                  <a:pt x="6624" y="594464"/>
                </a:lnTo>
                <a:lnTo>
                  <a:pt x="1672" y="636788"/>
                </a:lnTo>
                <a:lnTo>
                  <a:pt x="0" y="679831"/>
                </a:lnTo>
                <a:lnTo>
                  <a:pt x="1834" y="724685"/>
                </a:lnTo>
                <a:lnTo>
                  <a:pt x="7262" y="768765"/>
                </a:lnTo>
                <a:lnTo>
                  <a:pt x="16167" y="811978"/>
                </a:lnTo>
                <a:lnTo>
                  <a:pt x="28434" y="854235"/>
                </a:lnTo>
                <a:lnTo>
                  <a:pt x="43949" y="895443"/>
                </a:lnTo>
                <a:lnTo>
                  <a:pt x="62595" y="935513"/>
                </a:lnTo>
                <a:lnTo>
                  <a:pt x="84257" y="974353"/>
                </a:lnTo>
                <a:lnTo>
                  <a:pt x="108820" y="1011872"/>
                </a:lnTo>
                <a:lnTo>
                  <a:pt x="136170" y="1047980"/>
                </a:lnTo>
                <a:lnTo>
                  <a:pt x="166190" y="1082585"/>
                </a:lnTo>
                <a:lnTo>
                  <a:pt x="198765" y="1115597"/>
                </a:lnTo>
                <a:lnTo>
                  <a:pt x="233780" y="1146924"/>
                </a:lnTo>
                <a:lnTo>
                  <a:pt x="271120" y="1176476"/>
                </a:lnTo>
                <a:lnTo>
                  <a:pt x="310670" y="1204162"/>
                </a:lnTo>
                <a:lnTo>
                  <a:pt x="352313" y="1229890"/>
                </a:lnTo>
                <a:lnTo>
                  <a:pt x="395936" y="1253571"/>
                </a:lnTo>
                <a:lnTo>
                  <a:pt x="441422" y="1275113"/>
                </a:lnTo>
                <a:lnTo>
                  <a:pt x="488657" y="1294425"/>
                </a:lnTo>
                <a:lnTo>
                  <a:pt x="537525" y="1311416"/>
                </a:lnTo>
                <a:lnTo>
                  <a:pt x="587910" y="1325995"/>
                </a:lnTo>
                <a:lnTo>
                  <a:pt x="639698" y="1338072"/>
                </a:lnTo>
                <a:lnTo>
                  <a:pt x="638377" y="1348855"/>
                </a:lnTo>
                <a:lnTo>
                  <a:pt x="637698" y="1359662"/>
                </a:lnTo>
                <a:lnTo>
                  <a:pt x="637448" y="1370468"/>
                </a:lnTo>
                <a:lnTo>
                  <a:pt x="637413" y="1381252"/>
                </a:lnTo>
                <a:lnTo>
                  <a:pt x="638917" y="1428101"/>
                </a:lnTo>
                <a:lnTo>
                  <a:pt x="643382" y="1474322"/>
                </a:lnTo>
                <a:lnTo>
                  <a:pt x="650734" y="1519857"/>
                </a:lnTo>
                <a:lnTo>
                  <a:pt x="660900" y="1564649"/>
                </a:lnTo>
                <a:lnTo>
                  <a:pt x="673807" y="1608638"/>
                </a:lnTo>
                <a:lnTo>
                  <a:pt x="689383" y="1651768"/>
                </a:lnTo>
                <a:lnTo>
                  <a:pt x="707554" y="1693980"/>
                </a:lnTo>
                <a:lnTo>
                  <a:pt x="728247" y="1735215"/>
                </a:lnTo>
                <a:lnTo>
                  <a:pt x="751390" y="1775418"/>
                </a:lnTo>
                <a:lnTo>
                  <a:pt x="776909" y="1814528"/>
                </a:lnTo>
                <a:lnTo>
                  <a:pt x="804731" y="1852488"/>
                </a:lnTo>
                <a:lnTo>
                  <a:pt x="834784" y="1889241"/>
                </a:lnTo>
                <a:lnTo>
                  <a:pt x="866994" y="1924728"/>
                </a:lnTo>
                <a:lnTo>
                  <a:pt x="901288" y="1958890"/>
                </a:lnTo>
                <a:lnTo>
                  <a:pt x="937594" y="1991672"/>
                </a:lnTo>
                <a:lnTo>
                  <a:pt x="975838" y="2023013"/>
                </a:lnTo>
                <a:lnTo>
                  <a:pt x="1015947" y="2052857"/>
                </a:lnTo>
                <a:lnTo>
                  <a:pt x="1057849" y="2081144"/>
                </a:lnTo>
                <a:lnTo>
                  <a:pt x="1101470" y="2107819"/>
                </a:lnTo>
                <a:lnTo>
                  <a:pt x="1077567" y="2063637"/>
                </a:lnTo>
                <a:lnTo>
                  <a:pt x="1055888" y="2018525"/>
                </a:lnTo>
                <a:lnTo>
                  <a:pt x="1036502" y="1972526"/>
                </a:lnTo>
                <a:lnTo>
                  <a:pt x="1019479" y="1925684"/>
                </a:lnTo>
                <a:lnTo>
                  <a:pt x="1004887" y="1878044"/>
                </a:lnTo>
                <a:lnTo>
                  <a:pt x="992794" y="1829649"/>
                </a:lnTo>
                <a:lnTo>
                  <a:pt x="983269" y="1780544"/>
                </a:lnTo>
                <a:lnTo>
                  <a:pt x="976381" y="1730773"/>
                </a:lnTo>
                <a:lnTo>
                  <a:pt x="972197" y="1680380"/>
                </a:lnTo>
                <a:lnTo>
                  <a:pt x="970788" y="1629410"/>
                </a:lnTo>
                <a:lnTo>
                  <a:pt x="972079" y="1581007"/>
                </a:lnTo>
                <a:lnTo>
                  <a:pt x="975872" y="1533017"/>
                </a:lnTo>
                <a:lnTo>
                  <a:pt x="982043" y="1485534"/>
                </a:lnTo>
                <a:lnTo>
                  <a:pt x="990468" y="1438656"/>
                </a:lnTo>
                <a:lnTo>
                  <a:pt x="1001023" y="1392475"/>
                </a:lnTo>
                <a:lnTo>
                  <a:pt x="1013587" y="1347089"/>
                </a:lnTo>
                <a:lnTo>
                  <a:pt x="1028775" y="1303496"/>
                </a:lnTo>
                <a:lnTo>
                  <a:pt x="1045971" y="1260625"/>
                </a:lnTo>
                <a:lnTo>
                  <a:pt x="1065135" y="1218512"/>
                </a:lnTo>
                <a:lnTo>
                  <a:pt x="1086223" y="1177194"/>
                </a:lnTo>
                <a:lnTo>
                  <a:pt x="1109194" y="1136706"/>
                </a:lnTo>
                <a:lnTo>
                  <a:pt x="1134005" y="1097084"/>
                </a:lnTo>
                <a:lnTo>
                  <a:pt x="1160615" y="1058366"/>
                </a:lnTo>
                <a:lnTo>
                  <a:pt x="1188980" y="1020586"/>
                </a:lnTo>
                <a:lnTo>
                  <a:pt x="1219060" y="983781"/>
                </a:lnTo>
                <a:lnTo>
                  <a:pt x="1250811" y="947987"/>
                </a:lnTo>
                <a:lnTo>
                  <a:pt x="1284192" y="913241"/>
                </a:lnTo>
                <a:lnTo>
                  <a:pt x="1319161" y="879577"/>
                </a:lnTo>
                <a:lnTo>
                  <a:pt x="1355675" y="847034"/>
                </a:lnTo>
                <a:lnTo>
                  <a:pt x="1393693" y="815645"/>
                </a:lnTo>
                <a:lnTo>
                  <a:pt x="1433172" y="785449"/>
                </a:lnTo>
                <a:lnTo>
                  <a:pt x="1474069" y="756480"/>
                </a:lnTo>
                <a:lnTo>
                  <a:pt x="1516344" y="728775"/>
                </a:lnTo>
                <a:lnTo>
                  <a:pt x="1559954" y="702370"/>
                </a:lnTo>
                <a:lnTo>
                  <a:pt x="1604856" y="677301"/>
                </a:lnTo>
                <a:lnTo>
                  <a:pt x="1651009" y="653605"/>
                </a:lnTo>
                <a:lnTo>
                  <a:pt x="1698370" y="631317"/>
                </a:lnTo>
                <a:lnTo>
                  <a:pt x="1695876" y="602982"/>
                </a:lnTo>
                <a:lnTo>
                  <a:pt x="1685744" y="547074"/>
                </a:lnTo>
                <a:lnTo>
                  <a:pt x="1671159" y="501022"/>
                </a:lnTo>
                <a:lnTo>
                  <a:pt x="1669160" y="494538"/>
                </a:lnTo>
                <a:lnTo>
                  <a:pt x="1669160" y="492760"/>
                </a:lnTo>
                <a:lnTo>
                  <a:pt x="1666875" y="490982"/>
                </a:lnTo>
                <a:lnTo>
                  <a:pt x="1666875" y="485648"/>
                </a:lnTo>
                <a:lnTo>
                  <a:pt x="1650274" y="446081"/>
                </a:lnTo>
                <a:lnTo>
                  <a:pt x="1630804" y="407627"/>
                </a:lnTo>
                <a:lnTo>
                  <a:pt x="1608567" y="370371"/>
                </a:lnTo>
                <a:lnTo>
                  <a:pt x="1583663" y="334397"/>
                </a:lnTo>
                <a:lnTo>
                  <a:pt x="1556196" y="299787"/>
                </a:lnTo>
                <a:lnTo>
                  <a:pt x="1526268" y="266625"/>
                </a:lnTo>
                <a:lnTo>
                  <a:pt x="1493980" y="234997"/>
                </a:lnTo>
                <a:lnTo>
                  <a:pt x="1459436" y="204984"/>
                </a:lnTo>
                <a:lnTo>
                  <a:pt x="1422736" y="176671"/>
                </a:lnTo>
                <a:lnTo>
                  <a:pt x="1383983" y="150142"/>
                </a:lnTo>
                <a:lnTo>
                  <a:pt x="1343279" y="125480"/>
                </a:lnTo>
                <a:lnTo>
                  <a:pt x="1300726" y="102770"/>
                </a:lnTo>
                <a:lnTo>
                  <a:pt x="1256427" y="82094"/>
                </a:lnTo>
                <a:lnTo>
                  <a:pt x="1210484" y="63537"/>
                </a:lnTo>
                <a:lnTo>
                  <a:pt x="1162997" y="47183"/>
                </a:lnTo>
                <a:lnTo>
                  <a:pt x="1114071" y="33115"/>
                </a:lnTo>
                <a:lnTo>
                  <a:pt x="1063806" y="21417"/>
                </a:lnTo>
                <a:lnTo>
                  <a:pt x="1012305" y="12172"/>
                </a:lnTo>
                <a:lnTo>
                  <a:pt x="959671" y="5465"/>
                </a:lnTo>
                <a:lnTo>
                  <a:pt x="906004" y="1380"/>
                </a:lnTo>
                <a:lnTo>
                  <a:pt x="851407" y="0"/>
                </a:lnTo>
                <a:close/>
              </a:path>
            </a:pathLst>
          </a:custGeom>
          <a:solidFill>
            <a:srgbClr val="006FC0"/>
          </a:solidFill>
        </p:spPr>
        <p:txBody>
          <a:bodyPr wrap="square" lIns="0" tIns="0" rIns="0" bIns="0" rtlCol="0"/>
          <a:lstStyle/>
          <a:p>
            <a:endParaRPr/>
          </a:p>
        </p:txBody>
      </p:sp>
      <p:sp>
        <p:nvSpPr>
          <p:cNvPr id="16" name="object 16"/>
          <p:cNvSpPr/>
          <p:nvPr/>
        </p:nvSpPr>
        <p:spPr>
          <a:xfrm>
            <a:off x="5190744" y="1706879"/>
            <a:ext cx="858774" cy="717041"/>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715000" y="1706879"/>
            <a:ext cx="1146809" cy="717041"/>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5199888" y="2153411"/>
            <a:ext cx="1213865" cy="71704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6083808" y="2153411"/>
            <a:ext cx="770382" cy="71704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5102352" y="2599944"/>
            <a:ext cx="966977" cy="717042"/>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5641847" y="2599944"/>
            <a:ext cx="697229" cy="717042"/>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6003035" y="2599944"/>
            <a:ext cx="1038606" cy="717042"/>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632703" y="3048000"/>
            <a:ext cx="787146" cy="717041"/>
          </a:xfrm>
          <a:prstGeom prst="rect">
            <a:avLst/>
          </a:prstGeom>
          <a:blipFill>
            <a:blip r:embed="rId12" cstate="print"/>
            <a:stretch>
              <a:fillRect/>
            </a:stretch>
          </a:blipFill>
        </p:spPr>
        <p:txBody>
          <a:bodyPr wrap="square" lIns="0" tIns="0" rIns="0" bIns="0" rtlCol="0"/>
          <a:lstStyle/>
          <a:p>
            <a:endParaRPr/>
          </a:p>
        </p:txBody>
      </p:sp>
      <p:sp>
        <p:nvSpPr>
          <p:cNvPr id="24" name="object 24"/>
          <p:cNvSpPr txBox="1"/>
          <p:nvPr/>
        </p:nvSpPr>
        <p:spPr>
          <a:xfrm>
            <a:off x="5292344" y="1732000"/>
            <a:ext cx="1447800" cy="1813560"/>
          </a:xfrm>
          <a:prstGeom prst="rect">
            <a:avLst/>
          </a:prstGeom>
        </p:spPr>
        <p:txBody>
          <a:bodyPr vert="horz" wrap="square" lIns="0" tIns="12065" rIns="0" bIns="0" rtlCol="0">
            <a:spAutoFit/>
          </a:bodyPr>
          <a:lstStyle/>
          <a:p>
            <a:pPr marL="12700" marR="5080" indent="-1270" algn="ctr">
              <a:lnSpc>
                <a:spcPct val="115100"/>
              </a:lnSpc>
              <a:spcBef>
                <a:spcPts val="95"/>
              </a:spcBef>
            </a:pPr>
            <a:r>
              <a:rPr sz="2550" spc="-10">
                <a:solidFill>
                  <a:srgbClr val="001F5F"/>
                </a:solidFill>
                <a:latin typeface="Arial"/>
                <a:cs typeface="Arial"/>
              </a:rPr>
              <a:t>Sử </a:t>
            </a:r>
            <a:r>
              <a:rPr sz="2550" spc="-5">
                <a:solidFill>
                  <a:srgbClr val="001F5F"/>
                </a:solidFill>
                <a:latin typeface="Arial"/>
                <a:cs typeface="Arial"/>
              </a:rPr>
              <a:t>dụng  </a:t>
            </a:r>
            <a:r>
              <a:rPr sz="2550" b="1" spc="-15">
                <a:solidFill>
                  <a:srgbClr val="001F5F"/>
                </a:solidFill>
                <a:latin typeface="Arial"/>
                <a:cs typeface="Arial"/>
              </a:rPr>
              <a:t>động </a:t>
            </a:r>
            <a:r>
              <a:rPr sz="2550" b="1" spc="-5">
                <a:solidFill>
                  <a:srgbClr val="001F5F"/>
                </a:solidFill>
                <a:latin typeface="Arial"/>
                <a:cs typeface="Arial"/>
              </a:rPr>
              <a:t>từ  </a:t>
            </a:r>
            <a:r>
              <a:rPr sz="2550" spc="-5">
                <a:solidFill>
                  <a:srgbClr val="001F5F"/>
                </a:solidFill>
                <a:latin typeface="Arial"/>
                <a:cs typeface="Arial"/>
              </a:rPr>
              <a:t>mô</a:t>
            </a:r>
            <a:r>
              <a:rPr sz="2550" spc="-40">
                <a:solidFill>
                  <a:srgbClr val="001F5F"/>
                </a:solidFill>
                <a:latin typeface="Arial"/>
                <a:cs typeface="Arial"/>
              </a:rPr>
              <a:t> </a:t>
            </a:r>
            <a:r>
              <a:rPr sz="2550" spc="-5">
                <a:solidFill>
                  <a:srgbClr val="001F5F"/>
                </a:solidFill>
                <a:latin typeface="Arial"/>
                <a:cs typeface="Arial"/>
              </a:rPr>
              <a:t>tả</a:t>
            </a:r>
            <a:r>
              <a:rPr sz="2550" spc="-35">
                <a:solidFill>
                  <a:srgbClr val="001F5F"/>
                </a:solidFill>
                <a:latin typeface="Arial"/>
                <a:cs typeface="Arial"/>
              </a:rPr>
              <a:t> </a:t>
            </a:r>
            <a:r>
              <a:rPr sz="2550" spc="-5">
                <a:solidFill>
                  <a:srgbClr val="001F5F"/>
                </a:solidFill>
                <a:latin typeface="Arial"/>
                <a:cs typeface="Arial"/>
              </a:rPr>
              <a:t>cấp  độ</a:t>
            </a:r>
            <a:endParaRPr sz="2550">
              <a:latin typeface="Arial"/>
              <a:cs typeface="Arial"/>
            </a:endParaRPr>
          </a:p>
        </p:txBody>
      </p:sp>
      <p:sp>
        <p:nvSpPr>
          <p:cNvPr id="25" name="object 25"/>
          <p:cNvSpPr/>
          <p:nvPr/>
        </p:nvSpPr>
        <p:spPr>
          <a:xfrm>
            <a:off x="4987163" y="256960"/>
            <a:ext cx="2261870" cy="1488440"/>
          </a:xfrm>
          <a:custGeom>
            <a:avLst/>
            <a:gdLst/>
            <a:ahLst/>
            <a:cxnLst/>
            <a:rect l="l" t="t" r="r" b="b"/>
            <a:pathLst>
              <a:path w="2261870" h="1488439">
                <a:moveTo>
                  <a:pt x="1497606" y="0"/>
                </a:moveTo>
                <a:lnTo>
                  <a:pt x="1449713" y="347"/>
                </a:lnTo>
                <a:lnTo>
                  <a:pt x="1401591" y="3263"/>
                </a:lnTo>
                <a:lnTo>
                  <a:pt x="1353361" y="8792"/>
                </a:lnTo>
                <a:lnTo>
                  <a:pt x="1305144" y="16974"/>
                </a:lnTo>
                <a:lnTo>
                  <a:pt x="1257064" y="27854"/>
                </a:lnTo>
                <a:lnTo>
                  <a:pt x="1209240" y="41472"/>
                </a:lnTo>
                <a:lnTo>
                  <a:pt x="1161796" y="57872"/>
                </a:lnTo>
                <a:lnTo>
                  <a:pt x="1113763" y="77727"/>
                </a:lnTo>
                <a:lnTo>
                  <a:pt x="1067824" y="100017"/>
                </a:lnTo>
                <a:lnTo>
                  <a:pt x="1024039" y="124615"/>
                </a:lnTo>
                <a:lnTo>
                  <a:pt x="982469" y="151393"/>
                </a:lnTo>
                <a:lnTo>
                  <a:pt x="943174" y="180227"/>
                </a:lnTo>
                <a:lnTo>
                  <a:pt x="906217" y="210988"/>
                </a:lnTo>
                <a:lnTo>
                  <a:pt x="871657" y="243550"/>
                </a:lnTo>
                <a:lnTo>
                  <a:pt x="839556" y="277788"/>
                </a:lnTo>
                <a:lnTo>
                  <a:pt x="809975" y="313574"/>
                </a:lnTo>
                <a:lnTo>
                  <a:pt x="782974" y="350781"/>
                </a:lnTo>
                <a:lnTo>
                  <a:pt x="758616" y="389284"/>
                </a:lnTo>
                <a:lnTo>
                  <a:pt x="736959" y="428956"/>
                </a:lnTo>
                <a:lnTo>
                  <a:pt x="718043" y="469732"/>
                </a:lnTo>
                <a:lnTo>
                  <a:pt x="701999" y="511299"/>
                </a:lnTo>
                <a:lnTo>
                  <a:pt x="688817" y="553718"/>
                </a:lnTo>
                <a:lnTo>
                  <a:pt x="678581" y="596799"/>
                </a:lnTo>
                <a:lnTo>
                  <a:pt x="671353" y="640416"/>
                </a:lnTo>
                <a:lnTo>
                  <a:pt x="667193" y="684442"/>
                </a:lnTo>
                <a:lnTo>
                  <a:pt x="666163" y="728752"/>
                </a:lnTo>
                <a:lnTo>
                  <a:pt x="668323" y="773217"/>
                </a:lnTo>
                <a:lnTo>
                  <a:pt x="673735" y="817713"/>
                </a:lnTo>
                <a:lnTo>
                  <a:pt x="661368" y="821624"/>
                </a:lnTo>
                <a:lnTo>
                  <a:pt x="649192" y="825666"/>
                </a:lnTo>
                <a:lnTo>
                  <a:pt x="637444" y="830018"/>
                </a:lnTo>
                <a:lnTo>
                  <a:pt x="626363" y="834858"/>
                </a:lnTo>
                <a:lnTo>
                  <a:pt x="575920" y="855292"/>
                </a:lnTo>
                <a:lnTo>
                  <a:pt x="527202" y="877720"/>
                </a:lnTo>
                <a:lnTo>
                  <a:pt x="480249" y="902064"/>
                </a:lnTo>
                <a:lnTo>
                  <a:pt x="435099" y="928245"/>
                </a:lnTo>
                <a:lnTo>
                  <a:pt x="391790" y="956184"/>
                </a:lnTo>
                <a:lnTo>
                  <a:pt x="350359" y="985802"/>
                </a:lnTo>
                <a:lnTo>
                  <a:pt x="310845" y="1017022"/>
                </a:lnTo>
                <a:lnTo>
                  <a:pt x="273285" y="1049763"/>
                </a:lnTo>
                <a:lnTo>
                  <a:pt x="237718" y="1083948"/>
                </a:lnTo>
                <a:lnTo>
                  <a:pt x="204182" y="1119498"/>
                </a:lnTo>
                <a:lnTo>
                  <a:pt x="172714" y="1156335"/>
                </a:lnTo>
                <a:lnTo>
                  <a:pt x="143353" y="1194379"/>
                </a:lnTo>
                <a:lnTo>
                  <a:pt x="116136" y="1233551"/>
                </a:lnTo>
                <a:lnTo>
                  <a:pt x="91102" y="1273775"/>
                </a:lnTo>
                <a:lnTo>
                  <a:pt x="68288" y="1314969"/>
                </a:lnTo>
                <a:lnTo>
                  <a:pt x="47733" y="1357057"/>
                </a:lnTo>
                <a:lnTo>
                  <a:pt x="29475" y="1399959"/>
                </a:lnTo>
                <a:lnTo>
                  <a:pt x="13551" y="1443597"/>
                </a:lnTo>
                <a:lnTo>
                  <a:pt x="0" y="1487892"/>
                </a:lnTo>
                <a:lnTo>
                  <a:pt x="36085" y="1454733"/>
                </a:lnTo>
                <a:lnTo>
                  <a:pt x="73606" y="1422629"/>
                </a:lnTo>
                <a:lnTo>
                  <a:pt x="112549" y="1391640"/>
                </a:lnTo>
                <a:lnTo>
                  <a:pt x="152901" y="1361827"/>
                </a:lnTo>
                <a:lnTo>
                  <a:pt x="194649" y="1333249"/>
                </a:lnTo>
                <a:lnTo>
                  <a:pt x="237780" y="1305967"/>
                </a:lnTo>
                <a:lnTo>
                  <a:pt x="282279" y="1280040"/>
                </a:lnTo>
                <a:lnTo>
                  <a:pt x="328135" y="1255529"/>
                </a:lnTo>
                <a:lnTo>
                  <a:pt x="375335" y="1232494"/>
                </a:lnTo>
                <a:lnTo>
                  <a:pt x="423864" y="1210995"/>
                </a:lnTo>
                <a:lnTo>
                  <a:pt x="473710" y="1191093"/>
                </a:lnTo>
                <a:lnTo>
                  <a:pt x="519601" y="1174415"/>
                </a:lnTo>
                <a:lnTo>
                  <a:pt x="565619" y="1159325"/>
                </a:lnTo>
                <a:lnTo>
                  <a:pt x="611766" y="1145826"/>
                </a:lnTo>
                <a:lnTo>
                  <a:pt x="658044" y="1133920"/>
                </a:lnTo>
                <a:lnTo>
                  <a:pt x="704455" y="1123609"/>
                </a:lnTo>
                <a:lnTo>
                  <a:pt x="751002" y="1114895"/>
                </a:lnTo>
                <a:lnTo>
                  <a:pt x="797687" y="1107781"/>
                </a:lnTo>
                <a:lnTo>
                  <a:pt x="847712" y="1101381"/>
                </a:lnTo>
                <a:lnTo>
                  <a:pt x="897725" y="1096684"/>
                </a:lnTo>
                <a:lnTo>
                  <a:pt x="947675" y="1093672"/>
                </a:lnTo>
                <a:lnTo>
                  <a:pt x="997512" y="1092328"/>
                </a:lnTo>
                <a:lnTo>
                  <a:pt x="2122902" y="1092328"/>
                </a:lnTo>
                <a:lnTo>
                  <a:pt x="2133064" y="1079150"/>
                </a:lnTo>
                <a:lnTo>
                  <a:pt x="2159090" y="1040462"/>
                </a:lnTo>
                <a:lnTo>
                  <a:pt x="2182332" y="1000495"/>
                </a:lnTo>
                <a:lnTo>
                  <a:pt x="2202728" y="959384"/>
                </a:lnTo>
                <a:lnTo>
                  <a:pt x="2220213" y="917261"/>
                </a:lnTo>
                <a:lnTo>
                  <a:pt x="2234723" y="874259"/>
                </a:lnTo>
                <a:lnTo>
                  <a:pt x="2246195" y="830513"/>
                </a:lnTo>
                <a:lnTo>
                  <a:pt x="2254564" y="786156"/>
                </a:lnTo>
                <a:lnTo>
                  <a:pt x="2259768" y="741320"/>
                </a:lnTo>
                <a:lnTo>
                  <a:pt x="2261741" y="696139"/>
                </a:lnTo>
                <a:lnTo>
                  <a:pt x="2260421" y="650747"/>
                </a:lnTo>
                <a:lnTo>
                  <a:pt x="2255743" y="605277"/>
                </a:lnTo>
                <a:lnTo>
                  <a:pt x="2247644" y="559862"/>
                </a:lnTo>
                <a:lnTo>
                  <a:pt x="2236059" y="514636"/>
                </a:lnTo>
                <a:lnTo>
                  <a:pt x="2220900" y="469670"/>
                </a:lnTo>
                <a:lnTo>
                  <a:pt x="2202180" y="425283"/>
                </a:lnTo>
                <a:lnTo>
                  <a:pt x="2181760" y="384856"/>
                </a:lnTo>
                <a:lnTo>
                  <a:pt x="2158799" y="346195"/>
                </a:lnTo>
                <a:lnTo>
                  <a:pt x="2133420" y="309340"/>
                </a:lnTo>
                <a:lnTo>
                  <a:pt x="2105743" y="274335"/>
                </a:lnTo>
                <a:lnTo>
                  <a:pt x="2075890" y="241222"/>
                </a:lnTo>
                <a:lnTo>
                  <a:pt x="2043982" y="210043"/>
                </a:lnTo>
                <a:lnTo>
                  <a:pt x="2010143" y="180841"/>
                </a:lnTo>
                <a:lnTo>
                  <a:pt x="1974492" y="153657"/>
                </a:lnTo>
                <a:lnTo>
                  <a:pt x="1937152" y="128535"/>
                </a:lnTo>
                <a:lnTo>
                  <a:pt x="1898244" y="105516"/>
                </a:lnTo>
                <a:lnTo>
                  <a:pt x="1857891" y="84644"/>
                </a:lnTo>
                <a:lnTo>
                  <a:pt x="1816213" y="65959"/>
                </a:lnTo>
                <a:lnTo>
                  <a:pt x="1773332" y="49506"/>
                </a:lnTo>
                <a:lnTo>
                  <a:pt x="1729371" y="35325"/>
                </a:lnTo>
                <a:lnTo>
                  <a:pt x="1684450" y="23460"/>
                </a:lnTo>
                <a:lnTo>
                  <a:pt x="1638691" y="13952"/>
                </a:lnTo>
                <a:lnTo>
                  <a:pt x="1592217" y="6845"/>
                </a:lnTo>
                <a:lnTo>
                  <a:pt x="1545148" y="2180"/>
                </a:lnTo>
                <a:lnTo>
                  <a:pt x="1497606" y="0"/>
                </a:lnTo>
                <a:close/>
              </a:path>
              <a:path w="2261870" h="1488439">
                <a:moveTo>
                  <a:pt x="2122902" y="1092328"/>
                </a:moveTo>
                <a:lnTo>
                  <a:pt x="997512" y="1092328"/>
                </a:lnTo>
                <a:lnTo>
                  <a:pt x="1047185" y="1092636"/>
                </a:lnTo>
                <a:lnTo>
                  <a:pt x="1096645" y="1094578"/>
                </a:lnTo>
                <a:lnTo>
                  <a:pt x="1145841" y="1098138"/>
                </a:lnTo>
                <a:lnTo>
                  <a:pt x="1194722" y="1103298"/>
                </a:lnTo>
                <a:lnTo>
                  <a:pt x="1243238" y="1110042"/>
                </a:lnTo>
                <a:lnTo>
                  <a:pt x="1291340" y="1118352"/>
                </a:lnTo>
                <a:lnTo>
                  <a:pt x="1338976" y="1128212"/>
                </a:lnTo>
                <a:lnTo>
                  <a:pt x="1386097" y="1139604"/>
                </a:lnTo>
                <a:lnTo>
                  <a:pt x="1432652" y="1152513"/>
                </a:lnTo>
                <a:lnTo>
                  <a:pt x="1478590" y="1166920"/>
                </a:lnTo>
                <a:lnTo>
                  <a:pt x="1523862" y="1182808"/>
                </a:lnTo>
                <a:lnTo>
                  <a:pt x="1568418" y="1200162"/>
                </a:lnTo>
                <a:lnTo>
                  <a:pt x="1612206" y="1218963"/>
                </a:lnTo>
                <a:lnTo>
                  <a:pt x="1655176" y="1239196"/>
                </a:lnTo>
                <a:lnTo>
                  <a:pt x="1697279" y="1260842"/>
                </a:lnTo>
                <a:lnTo>
                  <a:pt x="1738464" y="1283885"/>
                </a:lnTo>
                <a:lnTo>
                  <a:pt x="1778680" y="1308308"/>
                </a:lnTo>
                <a:lnTo>
                  <a:pt x="1817878" y="1334095"/>
                </a:lnTo>
                <a:lnTo>
                  <a:pt x="1847762" y="1319694"/>
                </a:lnTo>
                <a:lnTo>
                  <a:pt x="1876361" y="1304329"/>
                </a:lnTo>
                <a:lnTo>
                  <a:pt x="1904103" y="1288321"/>
                </a:lnTo>
                <a:lnTo>
                  <a:pt x="1931415" y="1271992"/>
                </a:lnTo>
                <a:lnTo>
                  <a:pt x="1937418" y="1267332"/>
                </a:lnTo>
                <a:lnTo>
                  <a:pt x="1943433" y="1262816"/>
                </a:lnTo>
                <a:lnTo>
                  <a:pt x="1949471" y="1258633"/>
                </a:lnTo>
                <a:lnTo>
                  <a:pt x="1955545" y="1254974"/>
                </a:lnTo>
                <a:lnTo>
                  <a:pt x="1957451" y="1252942"/>
                </a:lnTo>
                <a:lnTo>
                  <a:pt x="1959610" y="1252815"/>
                </a:lnTo>
                <a:lnTo>
                  <a:pt x="1963419" y="1248751"/>
                </a:lnTo>
                <a:lnTo>
                  <a:pt x="2002404" y="1218454"/>
                </a:lnTo>
                <a:lnTo>
                  <a:pt x="2038925" y="1186212"/>
                </a:lnTo>
                <a:lnTo>
                  <a:pt x="2072917" y="1152159"/>
                </a:lnTo>
                <a:lnTo>
                  <a:pt x="2104318" y="1116427"/>
                </a:lnTo>
                <a:lnTo>
                  <a:pt x="2122902" y="1092328"/>
                </a:lnTo>
                <a:close/>
              </a:path>
            </a:pathLst>
          </a:custGeom>
          <a:solidFill>
            <a:srgbClr val="FF0000"/>
          </a:solidFill>
        </p:spPr>
        <p:txBody>
          <a:bodyPr wrap="square" lIns="0" tIns="0" rIns="0" bIns="0" rtlCol="0"/>
          <a:lstStyle/>
          <a:p>
            <a:endParaRPr/>
          </a:p>
        </p:txBody>
      </p:sp>
      <p:sp>
        <p:nvSpPr>
          <p:cNvPr id="26" name="object 26"/>
          <p:cNvSpPr/>
          <p:nvPr/>
        </p:nvSpPr>
        <p:spPr>
          <a:xfrm>
            <a:off x="6254622" y="1300048"/>
            <a:ext cx="2218690" cy="1471930"/>
          </a:xfrm>
          <a:custGeom>
            <a:avLst/>
            <a:gdLst/>
            <a:ahLst/>
            <a:cxnLst/>
            <a:rect l="l" t="t" r="r" b="b"/>
            <a:pathLst>
              <a:path w="2218690" h="1471930">
                <a:moveTo>
                  <a:pt x="335741" y="0"/>
                </a:moveTo>
                <a:lnTo>
                  <a:pt x="287366" y="543"/>
                </a:lnTo>
                <a:lnTo>
                  <a:pt x="238990" y="3100"/>
                </a:lnTo>
                <a:lnTo>
                  <a:pt x="190696" y="7662"/>
                </a:lnTo>
                <a:lnTo>
                  <a:pt x="142566" y="14219"/>
                </a:lnTo>
                <a:lnTo>
                  <a:pt x="94685" y="22763"/>
                </a:lnTo>
                <a:lnTo>
                  <a:pt x="47135" y="33283"/>
                </a:lnTo>
                <a:lnTo>
                  <a:pt x="0" y="45770"/>
                </a:lnTo>
                <a:lnTo>
                  <a:pt x="48690" y="55948"/>
                </a:lnTo>
                <a:lnTo>
                  <a:pt x="97042" y="67846"/>
                </a:lnTo>
                <a:lnTo>
                  <a:pt x="144986" y="81466"/>
                </a:lnTo>
                <a:lnTo>
                  <a:pt x="192456" y="96811"/>
                </a:lnTo>
                <a:lnTo>
                  <a:pt x="239382" y="113882"/>
                </a:lnTo>
                <a:lnTo>
                  <a:pt x="285696" y="132681"/>
                </a:lnTo>
                <a:lnTo>
                  <a:pt x="331331" y="153210"/>
                </a:lnTo>
                <a:lnTo>
                  <a:pt x="376219" y="175470"/>
                </a:lnTo>
                <a:lnTo>
                  <a:pt x="420290" y="199462"/>
                </a:lnTo>
                <a:lnTo>
                  <a:pt x="463478" y="225190"/>
                </a:lnTo>
                <a:lnTo>
                  <a:pt x="505713" y="252653"/>
                </a:lnTo>
                <a:lnTo>
                  <a:pt x="548494" y="283641"/>
                </a:lnTo>
                <a:lnTo>
                  <a:pt x="589261" y="316069"/>
                </a:lnTo>
                <a:lnTo>
                  <a:pt x="628094" y="349808"/>
                </a:lnTo>
                <a:lnTo>
                  <a:pt x="665075" y="384733"/>
                </a:lnTo>
                <a:lnTo>
                  <a:pt x="700285" y="420717"/>
                </a:lnTo>
                <a:lnTo>
                  <a:pt x="733805" y="457631"/>
                </a:lnTo>
                <a:lnTo>
                  <a:pt x="765201" y="496432"/>
                </a:lnTo>
                <a:lnTo>
                  <a:pt x="794539" y="536287"/>
                </a:lnTo>
                <a:lnTo>
                  <a:pt x="821813" y="577135"/>
                </a:lnTo>
                <a:lnTo>
                  <a:pt x="847021" y="618914"/>
                </a:lnTo>
                <a:lnTo>
                  <a:pt x="870158" y="661564"/>
                </a:lnTo>
                <a:lnTo>
                  <a:pt x="891218" y="705021"/>
                </a:lnTo>
                <a:lnTo>
                  <a:pt x="910198" y="749225"/>
                </a:lnTo>
                <a:lnTo>
                  <a:pt x="927093" y="794114"/>
                </a:lnTo>
                <a:lnTo>
                  <a:pt x="941899" y="839627"/>
                </a:lnTo>
                <a:lnTo>
                  <a:pt x="954611" y="885701"/>
                </a:lnTo>
                <a:lnTo>
                  <a:pt x="965224" y="932275"/>
                </a:lnTo>
                <a:lnTo>
                  <a:pt x="973735" y="979287"/>
                </a:lnTo>
                <a:lnTo>
                  <a:pt x="980138" y="1026677"/>
                </a:lnTo>
                <a:lnTo>
                  <a:pt x="984430" y="1074381"/>
                </a:lnTo>
                <a:lnTo>
                  <a:pt x="986605" y="1122340"/>
                </a:lnTo>
                <a:lnTo>
                  <a:pt x="986659" y="1170490"/>
                </a:lnTo>
                <a:lnTo>
                  <a:pt x="984589" y="1218770"/>
                </a:lnTo>
                <a:lnTo>
                  <a:pt x="980388" y="1267119"/>
                </a:lnTo>
                <a:lnTo>
                  <a:pt x="974054" y="1315475"/>
                </a:lnTo>
                <a:lnTo>
                  <a:pt x="965580" y="1363776"/>
                </a:lnTo>
                <a:lnTo>
                  <a:pt x="993576" y="1379588"/>
                </a:lnTo>
                <a:lnTo>
                  <a:pt x="1021715" y="1393685"/>
                </a:lnTo>
                <a:lnTo>
                  <a:pt x="1049948" y="1406639"/>
                </a:lnTo>
                <a:lnTo>
                  <a:pt x="1078229" y="1419021"/>
                </a:lnTo>
                <a:lnTo>
                  <a:pt x="1107185" y="1428165"/>
                </a:lnTo>
                <a:lnTo>
                  <a:pt x="1107694" y="1430070"/>
                </a:lnTo>
                <a:lnTo>
                  <a:pt x="1109726" y="1429435"/>
                </a:lnTo>
                <a:lnTo>
                  <a:pt x="1114805" y="1431848"/>
                </a:lnTo>
                <a:lnTo>
                  <a:pt x="1116837" y="1431213"/>
                </a:lnTo>
                <a:lnTo>
                  <a:pt x="1161974" y="1444551"/>
                </a:lnTo>
                <a:lnTo>
                  <a:pt x="1207846" y="1455222"/>
                </a:lnTo>
                <a:lnTo>
                  <a:pt x="1254317" y="1463248"/>
                </a:lnTo>
                <a:lnTo>
                  <a:pt x="1301249" y="1468649"/>
                </a:lnTo>
                <a:lnTo>
                  <a:pt x="1348502" y="1471446"/>
                </a:lnTo>
                <a:lnTo>
                  <a:pt x="1395941" y="1471659"/>
                </a:lnTo>
                <a:lnTo>
                  <a:pt x="1443425" y="1469309"/>
                </a:lnTo>
                <a:lnTo>
                  <a:pt x="1490818" y="1464416"/>
                </a:lnTo>
                <a:lnTo>
                  <a:pt x="1537981" y="1457003"/>
                </a:lnTo>
                <a:lnTo>
                  <a:pt x="1584777" y="1447088"/>
                </a:lnTo>
                <a:lnTo>
                  <a:pt x="1631067" y="1434692"/>
                </a:lnTo>
                <a:lnTo>
                  <a:pt x="1676714" y="1419838"/>
                </a:lnTo>
                <a:lnTo>
                  <a:pt x="1721579" y="1402544"/>
                </a:lnTo>
                <a:lnTo>
                  <a:pt x="1765525" y="1382831"/>
                </a:lnTo>
                <a:lnTo>
                  <a:pt x="1808414" y="1360721"/>
                </a:lnTo>
                <a:lnTo>
                  <a:pt x="1850106" y="1336234"/>
                </a:lnTo>
                <a:lnTo>
                  <a:pt x="1890466" y="1309390"/>
                </a:lnTo>
                <a:lnTo>
                  <a:pt x="1929354" y="1280211"/>
                </a:lnTo>
                <a:lnTo>
                  <a:pt x="1966632" y="1248716"/>
                </a:lnTo>
                <a:lnTo>
                  <a:pt x="2002164" y="1214927"/>
                </a:lnTo>
                <a:lnTo>
                  <a:pt x="2035809" y="1178864"/>
                </a:lnTo>
                <a:lnTo>
                  <a:pt x="2067804" y="1139922"/>
                </a:lnTo>
                <a:lnTo>
                  <a:pt x="2096679" y="1099901"/>
                </a:lnTo>
                <a:lnTo>
                  <a:pt x="2122451" y="1058930"/>
                </a:lnTo>
                <a:lnTo>
                  <a:pt x="2145133" y="1017141"/>
                </a:lnTo>
                <a:lnTo>
                  <a:pt x="2164740" y="974663"/>
                </a:lnTo>
                <a:lnTo>
                  <a:pt x="2181287" y="931626"/>
                </a:lnTo>
                <a:lnTo>
                  <a:pt x="2194788" y="888160"/>
                </a:lnTo>
                <a:lnTo>
                  <a:pt x="2205259" y="844397"/>
                </a:lnTo>
                <a:lnTo>
                  <a:pt x="2212713" y="800465"/>
                </a:lnTo>
                <a:lnTo>
                  <a:pt x="2217165" y="756495"/>
                </a:lnTo>
                <a:lnTo>
                  <a:pt x="2218631" y="712617"/>
                </a:lnTo>
                <a:lnTo>
                  <a:pt x="2217124" y="668962"/>
                </a:lnTo>
                <a:lnTo>
                  <a:pt x="2212659" y="625659"/>
                </a:lnTo>
                <a:lnTo>
                  <a:pt x="2205251" y="582839"/>
                </a:lnTo>
                <a:lnTo>
                  <a:pt x="2194915" y="540632"/>
                </a:lnTo>
                <a:lnTo>
                  <a:pt x="2181665" y="499167"/>
                </a:lnTo>
                <a:lnTo>
                  <a:pt x="2165515" y="458576"/>
                </a:lnTo>
                <a:lnTo>
                  <a:pt x="2146481" y="418988"/>
                </a:lnTo>
                <a:lnTo>
                  <a:pt x="2124577" y="380533"/>
                </a:lnTo>
                <a:lnTo>
                  <a:pt x="2099818" y="343343"/>
                </a:lnTo>
                <a:lnTo>
                  <a:pt x="2072217" y="307546"/>
                </a:lnTo>
                <a:lnTo>
                  <a:pt x="2041791" y="273272"/>
                </a:lnTo>
                <a:lnTo>
                  <a:pt x="2008553" y="240653"/>
                </a:lnTo>
                <a:lnTo>
                  <a:pt x="1972518" y="209819"/>
                </a:lnTo>
                <a:lnTo>
                  <a:pt x="1933702" y="180898"/>
                </a:lnTo>
                <a:lnTo>
                  <a:pt x="1894204" y="155706"/>
                </a:lnTo>
                <a:lnTo>
                  <a:pt x="1853418" y="133144"/>
                </a:lnTo>
                <a:lnTo>
                  <a:pt x="1811469" y="113197"/>
                </a:lnTo>
                <a:lnTo>
                  <a:pt x="1768487" y="95848"/>
                </a:lnTo>
                <a:lnTo>
                  <a:pt x="1724598" y="81080"/>
                </a:lnTo>
                <a:lnTo>
                  <a:pt x="1679930" y="68877"/>
                </a:lnTo>
                <a:lnTo>
                  <a:pt x="1634610" y="59221"/>
                </a:lnTo>
                <a:lnTo>
                  <a:pt x="1588767" y="52096"/>
                </a:lnTo>
                <a:lnTo>
                  <a:pt x="1542528" y="47485"/>
                </a:lnTo>
                <a:lnTo>
                  <a:pt x="1496020" y="45372"/>
                </a:lnTo>
                <a:lnTo>
                  <a:pt x="1449371" y="45739"/>
                </a:lnTo>
                <a:lnTo>
                  <a:pt x="1402709" y="48570"/>
                </a:lnTo>
                <a:lnTo>
                  <a:pt x="1356161" y="53848"/>
                </a:lnTo>
                <a:lnTo>
                  <a:pt x="1309855" y="61557"/>
                </a:lnTo>
                <a:lnTo>
                  <a:pt x="1263918" y="71679"/>
                </a:lnTo>
                <a:lnTo>
                  <a:pt x="1218478" y="84198"/>
                </a:lnTo>
                <a:lnTo>
                  <a:pt x="1173663" y="99098"/>
                </a:lnTo>
                <a:lnTo>
                  <a:pt x="1129600" y="116361"/>
                </a:lnTo>
                <a:lnTo>
                  <a:pt x="1086416" y="135970"/>
                </a:lnTo>
                <a:lnTo>
                  <a:pt x="1044241" y="157910"/>
                </a:lnTo>
                <a:lnTo>
                  <a:pt x="1003200" y="182162"/>
                </a:lnTo>
                <a:lnTo>
                  <a:pt x="963422" y="208711"/>
                </a:lnTo>
                <a:lnTo>
                  <a:pt x="954401" y="201375"/>
                </a:lnTo>
                <a:lnTo>
                  <a:pt x="935739" y="187655"/>
                </a:lnTo>
                <a:lnTo>
                  <a:pt x="926719" y="180390"/>
                </a:lnTo>
                <a:lnTo>
                  <a:pt x="885917" y="153914"/>
                </a:lnTo>
                <a:lnTo>
                  <a:pt x="844034" y="129572"/>
                </a:lnTo>
                <a:lnTo>
                  <a:pt x="801154" y="107354"/>
                </a:lnTo>
                <a:lnTo>
                  <a:pt x="757358" y="87252"/>
                </a:lnTo>
                <a:lnTo>
                  <a:pt x="712731" y="69256"/>
                </a:lnTo>
                <a:lnTo>
                  <a:pt x="667356" y="53356"/>
                </a:lnTo>
                <a:lnTo>
                  <a:pt x="621315" y="39545"/>
                </a:lnTo>
                <a:lnTo>
                  <a:pt x="574691" y="27812"/>
                </a:lnTo>
                <a:lnTo>
                  <a:pt x="527567" y="18148"/>
                </a:lnTo>
                <a:lnTo>
                  <a:pt x="480028" y="10544"/>
                </a:lnTo>
                <a:lnTo>
                  <a:pt x="432155" y="4991"/>
                </a:lnTo>
                <a:lnTo>
                  <a:pt x="384031" y="1479"/>
                </a:lnTo>
                <a:lnTo>
                  <a:pt x="335741" y="0"/>
                </a:lnTo>
                <a:close/>
              </a:path>
            </a:pathLst>
          </a:custGeom>
          <a:solidFill>
            <a:srgbClr val="00AF50"/>
          </a:solidFill>
        </p:spPr>
        <p:txBody>
          <a:bodyPr wrap="square" lIns="0" tIns="0" rIns="0" bIns="0" rtlCol="0"/>
          <a:lstStyle/>
          <a:p>
            <a:endParaRPr/>
          </a:p>
        </p:txBody>
      </p:sp>
      <p:sp>
        <p:nvSpPr>
          <p:cNvPr id="27" name="object 27"/>
          <p:cNvSpPr/>
          <p:nvPr/>
        </p:nvSpPr>
        <p:spPr>
          <a:xfrm>
            <a:off x="6343396" y="2102104"/>
            <a:ext cx="1485900" cy="2355215"/>
          </a:xfrm>
          <a:custGeom>
            <a:avLst/>
            <a:gdLst/>
            <a:ahLst/>
            <a:cxnLst/>
            <a:rect l="l" t="t" r="r" b="b"/>
            <a:pathLst>
              <a:path w="1485900" h="2355215">
                <a:moveTo>
                  <a:pt x="868172" y="0"/>
                </a:moveTo>
                <a:lnTo>
                  <a:pt x="877018" y="48955"/>
                </a:lnTo>
                <a:lnTo>
                  <a:pt x="884143" y="98244"/>
                </a:lnTo>
                <a:lnTo>
                  <a:pt x="889519" y="147803"/>
                </a:lnTo>
                <a:lnTo>
                  <a:pt x="893119" y="197568"/>
                </a:lnTo>
                <a:lnTo>
                  <a:pt x="894914" y="247475"/>
                </a:lnTo>
                <a:lnTo>
                  <a:pt x="894879" y="297461"/>
                </a:lnTo>
                <a:lnTo>
                  <a:pt x="892984" y="347463"/>
                </a:lnTo>
                <a:lnTo>
                  <a:pt x="889203" y="397417"/>
                </a:lnTo>
                <a:lnTo>
                  <a:pt x="883508" y="447259"/>
                </a:lnTo>
                <a:lnTo>
                  <a:pt x="875872" y="496925"/>
                </a:lnTo>
                <a:lnTo>
                  <a:pt x="866267" y="546353"/>
                </a:lnTo>
                <a:lnTo>
                  <a:pt x="853612" y="597677"/>
                </a:lnTo>
                <a:lnTo>
                  <a:pt x="838863" y="647657"/>
                </a:lnTo>
                <a:lnTo>
                  <a:pt x="822166" y="696325"/>
                </a:lnTo>
                <a:lnTo>
                  <a:pt x="803670" y="743711"/>
                </a:lnTo>
                <a:lnTo>
                  <a:pt x="783522" y="789850"/>
                </a:lnTo>
                <a:lnTo>
                  <a:pt x="761873" y="834770"/>
                </a:lnTo>
                <a:lnTo>
                  <a:pt x="737700" y="878430"/>
                </a:lnTo>
                <a:lnTo>
                  <a:pt x="711691" y="920702"/>
                </a:lnTo>
                <a:lnTo>
                  <a:pt x="684158" y="961187"/>
                </a:lnTo>
                <a:lnTo>
                  <a:pt x="654899" y="1000230"/>
                </a:lnTo>
                <a:lnTo>
                  <a:pt x="624056" y="1037681"/>
                </a:lnTo>
                <a:lnTo>
                  <a:pt x="591683" y="1073511"/>
                </a:lnTo>
                <a:lnTo>
                  <a:pt x="557837" y="1107694"/>
                </a:lnTo>
                <a:lnTo>
                  <a:pt x="522572" y="1140202"/>
                </a:lnTo>
                <a:lnTo>
                  <a:pt x="485944" y="1171009"/>
                </a:lnTo>
                <a:lnTo>
                  <a:pt x="448008" y="1200086"/>
                </a:lnTo>
                <a:lnTo>
                  <a:pt x="408819" y="1227407"/>
                </a:lnTo>
                <a:lnTo>
                  <a:pt x="368434" y="1252944"/>
                </a:lnTo>
                <a:lnTo>
                  <a:pt x="326906" y="1276670"/>
                </a:lnTo>
                <a:lnTo>
                  <a:pt x="284292" y="1298558"/>
                </a:lnTo>
                <a:lnTo>
                  <a:pt x="240647" y="1318581"/>
                </a:lnTo>
                <a:lnTo>
                  <a:pt x="196026" y="1336711"/>
                </a:lnTo>
                <a:lnTo>
                  <a:pt x="150484" y="1352921"/>
                </a:lnTo>
                <a:lnTo>
                  <a:pt x="104077" y="1367184"/>
                </a:lnTo>
                <a:lnTo>
                  <a:pt x="56861" y="1379473"/>
                </a:lnTo>
                <a:lnTo>
                  <a:pt x="8889" y="1389760"/>
                </a:lnTo>
                <a:lnTo>
                  <a:pt x="4804" y="1421576"/>
                </a:lnTo>
                <a:lnTo>
                  <a:pt x="2301" y="1452927"/>
                </a:lnTo>
                <a:lnTo>
                  <a:pt x="871" y="1483969"/>
                </a:lnTo>
                <a:lnTo>
                  <a:pt x="0" y="1514855"/>
                </a:lnTo>
                <a:lnTo>
                  <a:pt x="2412" y="1545082"/>
                </a:lnTo>
                <a:lnTo>
                  <a:pt x="888" y="1546352"/>
                </a:lnTo>
                <a:lnTo>
                  <a:pt x="2286" y="1548002"/>
                </a:lnTo>
                <a:lnTo>
                  <a:pt x="2031" y="1550796"/>
                </a:lnTo>
                <a:lnTo>
                  <a:pt x="1904" y="1553590"/>
                </a:lnTo>
                <a:lnTo>
                  <a:pt x="3175" y="1555242"/>
                </a:lnTo>
                <a:lnTo>
                  <a:pt x="7764" y="1602083"/>
                </a:lnTo>
                <a:lnTo>
                  <a:pt x="15099" y="1648605"/>
                </a:lnTo>
                <a:lnTo>
                  <a:pt x="25109" y="1694689"/>
                </a:lnTo>
                <a:lnTo>
                  <a:pt x="37723" y="1740213"/>
                </a:lnTo>
                <a:lnTo>
                  <a:pt x="52870" y="1785058"/>
                </a:lnTo>
                <a:lnTo>
                  <a:pt x="70479" y="1829103"/>
                </a:lnTo>
                <a:lnTo>
                  <a:pt x="90480" y="1872230"/>
                </a:lnTo>
                <a:lnTo>
                  <a:pt x="112801" y="1914317"/>
                </a:lnTo>
                <a:lnTo>
                  <a:pt x="137372" y="1955245"/>
                </a:lnTo>
                <a:lnTo>
                  <a:pt x="164122" y="1994893"/>
                </a:lnTo>
                <a:lnTo>
                  <a:pt x="192980" y="2033143"/>
                </a:lnTo>
                <a:lnTo>
                  <a:pt x="223875" y="2069872"/>
                </a:lnTo>
                <a:lnTo>
                  <a:pt x="256736" y="2104963"/>
                </a:lnTo>
                <a:lnTo>
                  <a:pt x="291493" y="2138294"/>
                </a:lnTo>
                <a:lnTo>
                  <a:pt x="328074" y="2169745"/>
                </a:lnTo>
                <a:lnTo>
                  <a:pt x="366409" y="2199197"/>
                </a:lnTo>
                <a:lnTo>
                  <a:pt x="406428" y="2226530"/>
                </a:lnTo>
                <a:lnTo>
                  <a:pt x="448058" y="2251622"/>
                </a:lnTo>
                <a:lnTo>
                  <a:pt x="491230" y="2274356"/>
                </a:lnTo>
                <a:lnTo>
                  <a:pt x="535872" y="2294609"/>
                </a:lnTo>
                <a:lnTo>
                  <a:pt x="581913" y="2312263"/>
                </a:lnTo>
                <a:lnTo>
                  <a:pt x="630025" y="2327303"/>
                </a:lnTo>
                <a:lnTo>
                  <a:pt x="677967" y="2339047"/>
                </a:lnTo>
                <a:lnTo>
                  <a:pt x="725623" y="2347558"/>
                </a:lnTo>
                <a:lnTo>
                  <a:pt x="772879" y="2352897"/>
                </a:lnTo>
                <a:lnTo>
                  <a:pt x="819619" y="2355127"/>
                </a:lnTo>
                <a:lnTo>
                  <a:pt x="865728" y="2354311"/>
                </a:lnTo>
                <a:lnTo>
                  <a:pt x="911090" y="2350511"/>
                </a:lnTo>
                <a:lnTo>
                  <a:pt x="955591" y="2343790"/>
                </a:lnTo>
                <a:lnTo>
                  <a:pt x="999116" y="2334210"/>
                </a:lnTo>
                <a:lnTo>
                  <a:pt x="1041548" y="2321834"/>
                </a:lnTo>
                <a:lnTo>
                  <a:pt x="1082773" y="2306723"/>
                </a:lnTo>
                <a:lnTo>
                  <a:pt x="1122675" y="2288942"/>
                </a:lnTo>
                <a:lnTo>
                  <a:pt x="1161140" y="2268551"/>
                </a:lnTo>
                <a:lnTo>
                  <a:pt x="1198052" y="2245614"/>
                </a:lnTo>
                <a:lnTo>
                  <a:pt x="1233295" y="2220192"/>
                </a:lnTo>
                <a:lnTo>
                  <a:pt x="1266756" y="2192349"/>
                </a:lnTo>
                <a:lnTo>
                  <a:pt x="1298317" y="2162147"/>
                </a:lnTo>
                <a:lnTo>
                  <a:pt x="1327865" y="2129648"/>
                </a:lnTo>
                <a:lnTo>
                  <a:pt x="1355283" y="2094916"/>
                </a:lnTo>
                <a:lnTo>
                  <a:pt x="1380457" y="2058011"/>
                </a:lnTo>
                <a:lnTo>
                  <a:pt x="1403271" y="2018997"/>
                </a:lnTo>
                <a:lnTo>
                  <a:pt x="1423611" y="1977937"/>
                </a:lnTo>
                <a:lnTo>
                  <a:pt x="1441360" y="1934892"/>
                </a:lnTo>
                <a:lnTo>
                  <a:pt x="1456404" y="1889926"/>
                </a:lnTo>
                <a:lnTo>
                  <a:pt x="1468627" y="1843100"/>
                </a:lnTo>
                <a:lnTo>
                  <a:pt x="1477171" y="1797038"/>
                </a:lnTo>
                <a:lnTo>
                  <a:pt x="1482790" y="1750770"/>
                </a:lnTo>
                <a:lnTo>
                  <a:pt x="1485548" y="1704407"/>
                </a:lnTo>
                <a:lnTo>
                  <a:pt x="1485509" y="1658060"/>
                </a:lnTo>
                <a:lnTo>
                  <a:pt x="1482735" y="1611843"/>
                </a:lnTo>
                <a:lnTo>
                  <a:pt x="1477291" y="1565866"/>
                </a:lnTo>
                <a:lnTo>
                  <a:pt x="1469241" y="1520242"/>
                </a:lnTo>
                <a:lnTo>
                  <a:pt x="1458647" y="1475083"/>
                </a:lnTo>
                <a:lnTo>
                  <a:pt x="1445573" y="1430500"/>
                </a:lnTo>
                <a:lnTo>
                  <a:pt x="1430082" y="1386605"/>
                </a:lnTo>
                <a:lnTo>
                  <a:pt x="1412239" y="1343510"/>
                </a:lnTo>
                <a:lnTo>
                  <a:pt x="1392107" y="1301328"/>
                </a:lnTo>
                <a:lnTo>
                  <a:pt x="1369750" y="1260169"/>
                </a:lnTo>
                <a:lnTo>
                  <a:pt x="1345230" y="1220146"/>
                </a:lnTo>
                <a:lnTo>
                  <a:pt x="1318612" y="1181371"/>
                </a:lnTo>
                <a:lnTo>
                  <a:pt x="1289959" y="1143955"/>
                </a:lnTo>
                <a:lnTo>
                  <a:pt x="1259334" y="1108011"/>
                </a:lnTo>
                <a:lnTo>
                  <a:pt x="1226802" y="1073650"/>
                </a:lnTo>
                <a:lnTo>
                  <a:pt x="1192425" y="1040984"/>
                </a:lnTo>
                <a:lnTo>
                  <a:pt x="1156268" y="1010126"/>
                </a:lnTo>
                <a:lnTo>
                  <a:pt x="1118393" y="981186"/>
                </a:lnTo>
                <a:lnTo>
                  <a:pt x="1078864" y="954277"/>
                </a:lnTo>
                <a:lnTo>
                  <a:pt x="1082238" y="943149"/>
                </a:lnTo>
                <a:lnTo>
                  <a:pt x="1087975" y="920577"/>
                </a:lnTo>
                <a:lnTo>
                  <a:pt x="1091310" y="909573"/>
                </a:lnTo>
                <a:lnTo>
                  <a:pt x="1100544" y="861805"/>
                </a:lnTo>
                <a:lnTo>
                  <a:pt x="1107392" y="813838"/>
                </a:lnTo>
                <a:lnTo>
                  <a:pt x="1111895" y="765746"/>
                </a:lnTo>
                <a:lnTo>
                  <a:pt x="1114092" y="717600"/>
                </a:lnTo>
                <a:lnTo>
                  <a:pt x="1114024" y="669476"/>
                </a:lnTo>
                <a:lnTo>
                  <a:pt x="1111729" y="621446"/>
                </a:lnTo>
                <a:lnTo>
                  <a:pt x="1107248" y="573584"/>
                </a:lnTo>
                <a:lnTo>
                  <a:pt x="1100621" y="525962"/>
                </a:lnTo>
                <a:lnTo>
                  <a:pt x="1091887" y="478655"/>
                </a:lnTo>
                <a:lnTo>
                  <a:pt x="1081087" y="431736"/>
                </a:lnTo>
                <a:lnTo>
                  <a:pt x="1068260" y="385278"/>
                </a:lnTo>
                <a:lnTo>
                  <a:pt x="1053445" y="339354"/>
                </a:lnTo>
                <a:lnTo>
                  <a:pt x="1036683" y="294037"/>
                </a:lnTo>
                <a:lnTo>
                  <a:pt x="1018014" y="249402"/>
                </a:lnTo>
                <a:lnTo>
                  <a:pt x="997477" y="205521"/>
                </a:lnTo>
                <a:lnTo>
                  <a:pt x="975113" y="162468"/>
                </a:lnTo>
                <a:lnTo>
                  <a:pt x="950960" y="120316"/>
                </a:lnTo>
                <a:lnTo>
                  <a:pt x="925059" y="79138"/>
                </a:lnTo>
                <a:lnTo>
                  <a:pt x="897449" y="39008"/>
                </a:lnTo>
                <a:lnTo>
                  <a:pt x="868172" y="0"/>
                </a:lnTo>
                <a:close/>
              </a:path>
            </a:pathLst>
          </a:custGeom>
          <a:solidFill>
            <a:srgbClr val="FFC000"/>
          </a:solidFill>
        </p:spPr>
        <p:txBody>
          <a:bodyPr wrap="square" lIns="0" tIns="0" rIns="0" bIns="0" rtlCol="0"/>
          <a:lstStyle/>
          <a:p>
            <a:endParaRPr/>
          </a:p>
        </p:txBody>
      </p:sp>
      <p:sp>
        <p:nvSpPr>
          <p:cNvPr id="28" name="object 28"/>
          <p:cNvSpPr/>
          <p:nvPr/>
        </p:nvSpPr>
        <p:spPr>
          <a:xfrm>
            <a:off x="2570988" y="2154923"/>
            <a:ext cx="1059941" cy="628662"/>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28306" y="0"/>
            <a:ext cx="914400" cy="5143500"/>
          </a:xfrm>
          <a:custGeom>
            <a:avLst/>
            <a:gdLst/>
            <a:ahLst/>
            <a:cxnLst/>
            <a:rect l="l" t="t" r="r" b="b"/>
            <a:pathLst>
              <a:path w="914400" h="5143500">
                <a:moveTo>
                  <a:pt x="0" y="0"/>
                </a:moveTo>
                <a:lnTo>
                  <a:pt x="914400" y="5143499"/>
                </a:lnTo>
              </a:path>
            </a:pathLst>
          </a:custGeom>
          <a:ln w="9525">
            <a:solidFill>
              <a:srgbClr val="BEBEBE"/>
            </a:solidFill>
          </a:ln>
        </p:spPr>
        <p:txBody>
          <a:bodyPr wrap="square" lIns="0" tIns="0" rIns="0" bIns="0" rtlCol="0"/>
          <a:lstStyle/>
          <a:p>
            <a:endParaRPr/>
          </a:p>
        </p:txBody>
      </p:sp>
      <p:sp>
        <p:nvSpPr>
          <p:cNvPr id="3" name="object 3"/>
          <p:cNvSpPr/>
          <p:nvPr/>
        </p:nvSpPr>
        <p:spPr>
          <a:xfrm>
            <a:off x="5568950" y="2761107"/>
            <a:ext cx="3573145" cy="2382520"/>
          </a:xfrm>
          <a:custGeom>
            <a:avLst/>
            <a:gdLst/>
            <a:ahLst/>
            <a:cxnLst/>
            <a:rect l="l" t="t" r="r" b="b"/>
            <a:pathLst>
              <a:path w="3573145" h="2382520">
                <a:moveTo>
                  <a:pt x="3572636" y="0"/>
                </a:moveTo>
                <a:lnTo>
                  <a:pt x="0" y="2382392"/>
                </a:lnTo>
              </a:path>
            </a:pathLst>
          </a:custGeom>
          <a:ln w="9525">
            <a:solidFill>
              <a:srgbClr val="D9D9D9"/>
            </a:solidFill>
          </a:ln>
        </p:spPr>
        <p:txBody>
          <a:bodyPr wrap="square" lIns="0" tIns="0" rIns="0" bIns="0" rtlCol="0"/>
          <a:lstStyle/>
          <a:p>
            <a:endParaRPr/>
          </a:p>
        </p:txBody>
      </p:sp>
      <p:sp>
        <p:nvSpPr>
          <p:cNvPr id="4" name="object 4"/>
          <p:cNvSpPr/>
          <p:nvPr/>
        </p:nvSpPr>
        <p:spPr>
          <a:xfrm>
            <a:off x="6886067" y="0"/>
            <a:ext cx="2255520" cy="5143500"/>
          </a:xfrm>
          <a:custGeom>
            <a:avLst/>
            <a:gdLst/>
            <a:ahLst/>
            <a:cxnLst/>
            <a:rect l="l" t="t" r="r" b="b"/>
            <a:pathLst>
              <a:path w="2255520" h="5143500">
                <a:moveTo>
                  <a:pt x="2255519" y="0"/>
                </a:moveTo>
                <a:lnTo>
                  <a:pt x="1532267" y="0"/>
                </a:lnTo>
                <a:lnTo>
                  <a:pt x="0" y="5143498"/>
                </a:lnTo>
                <a:lnTo>
                  <a:pt x="2255519" y="5143498"/>
                </a:lnTo>
                <a:lnTo>
                  <a:pt x="2255519" y="0"/>
                </a:lnTo>
                <a:close/>
              </a:path>
            </a:pathLst>
          </a:custGeom>
          <a:solidFill>
            <a:srgbClr val="90C225">
              <a:alpha val="30195"/>
            </a:srgbClr>
          </a:solidFill>
        </p:spPr>
        <p:txBody>
          <a:bodyPr wrap="square" lIns="0" tIns="0" rIns="0" bIns="0" rtlCol="0"/>
          <a:lstStyle/>
          <a:p>
            <a:endParaRPr/>
          </a:p>
        </p:txBody>
      </p:sp>
      <p:sp>
        <p:nvSpPr>
          <p:cNvPr id="5" name="object 5"/>
          <p:cNvSpPr/>
          <p:nvPr/>
        </p:nvSpPr>
        <p:spPr>
          <a:xfrm>
            <a:off x="7203669" y="0"/>
            <a:ext cx="1940560" cy="5143500"/>
          </a:xfrm>
          <a:custGeom>
            <a:avLst/>
            <a:gdLst/>
            <a:ahLst/>
            <a:cxnLst/>
            <a:rect l="l" t="t" r="r" b="b"/>
            <a:pathLst>
              <a:path w="1940559" h="5143500">
                <a:moveTo>
                  <a:pt x="1940330" y="0"/>
                </a:moveTo>
                <a:lnTo>
                  <a:pt x="0" y="0"/>
                </a:lnTo>
                <a:lnTo>
                  <a:pt x="906042" y="5143498"/>
                </a:lnTo>
                <a:lnTo>
                  <a:pt x="1940330" y="5143498"/>
                </a:lnTo>
                <a:lnTo>
                  <a:pt x="1940330" y="0"/>
                </a:lnTo>
                <a:close/>
              </a:path>
            </a:pathLst>
          </a:custGeom>
          <a:solidFill>
            <a:srgbClr val="90C225">
              <a:alpha val="19999"/>
            </a:srgbClr>
          </a:solidFill>
        </p:spPr>
        <p:txBody>
          <a:bodyPr wrap="square" lIns="0" tIns="0" rIns="0" bIns="0" rtlCol="0"/>
          <a:lstStyle/>
          <a:p>
            <a:endParaRPr/>
          </a:p>
        </p:txBody>
      </p:sp>
      <p:sp>
        <p:nvSpPr>
          <p:cNvPr id="6" name="object 6"/>
          <p:cNvSpPr/>
          <p:nvPr/>
        </p:nvSpPr>
        <p:spPr>
          <a:xfrm>
            <a:off x="6699250" y="2286000"/>
            <a:ext cx="2444750" cy="2857500"/>
          </a:xfrm>
          <a:custGeom>
            <a:avLst/>
            <a:gdLst/>
            <a:ahLst/>
            <a:cxnLst/>
            <a:rect l="l" t="t" r="r" b="b"/>
            <a:pathLst>
              <a:path w="2444750" h="2857500">
                <a:moveTo>
                  <a:pt x="2444750" y="0"/>
                </a:moveTo>
                <a:lnTo>
                  <a:pt x="0" y="2857499"/>
                </a:lnTo>
                <a:lnTo>
                  <a:pt x="2444750" y="2857499"/>
                </a:lnTo>
                <a:lnTo>
                  <a:pt x="2444750" y="0"/>
                </a:lnTo>
                <a:close/>
              </a:path>
            </a:pathLst>
          </a:custGeom>
          <a:solidFill>
            <a:srgbClr val="539F20">
              <a:alpha val="72155"/>
            </a:srgbClr>
          </a:solidFill>
        </p:spPr>
        <p:txBody>
          <a:bodyPr wrap="square" lIns="0" tIns="0" rIns="0" bIns="0" rtlCol="0"/>
          <a:lstStyle/>
          <a:p>
            <a:endParaRPr/>
          </a:p>
        </p:txBody>
      </p:sp>
      <p:sp>
        <p:nvSpPr>
          <p:cNvPr id="7" name="object 7"/>
          <p:cNvSpPr/>
          <p:nvPr/>
        </p:nvSpPr>
        <p:spPr>
          <a:xfrm>
            <a:off x="7003160" y="0"/>
            <a:ext cx="2138680" cy="5143500"/>
          </a:xfrm>
          <a:custGeom>
            <a:avLst/>
            <a:gdLst/>
            <a:ahLst/>
            <a:cxnLst/>
            <a:rect l="l" t="t" r="r" b="b"/>
            <a:pathLst>
              <a:path w="2138679" h="5143500">
                <a:moveTo>
                  <a:pt x="2138427" y="0"/>
                </a:moveTo>
                <a:lnTo>
                  <a:pt x="0" y="0"/>
                </a:lnTo>
                <a:lnTo>
                  <a:pt x="1850771" y="5143498"/>
                </a:lnTo>
                <a:lnTo>
                  <a:pt x="2138427" y="5143498"/>
                </a:lnTo>
                <a:lnTo>
                  <a:pt x="2138427" y="0"/>
                </a:lnTo>
                <a:close/>
              </a:path>
            </a:pathLst>
          </a:custGeom>
          <a:solidFill>
            <a:srgbClr val="3E7818">
              <a:alpha val="70195"/>
            </a:srgbClr>
          </a:solidFill>
        </p:spPr>
        <p:txBody>
          <a:bodyPr wrap="square" lIns="0" tIns="0" rIns="0" bIns="0" rtlCol="0"/>
          <a:lstStyle/>
          <a:p>
            <a:endParaRPr/>
          </a:p>
        </p:txBody>
      </p:sp>
      <p:sp>
        <p:nvSpPr>
          <p:cNvPr id="8" name="object 8"/>
          <p:cNvSpPr/>
          <p:nvPr/>
        </p:nvSpPr>
        <p:spPr>
          <a:xfrm>
            <a:off x="8174101" y="0"/>
            <a:ext cx="967740" cy="5143500"/>
          </a:xfrm>
          <a:custGeom>
            <a:avLst/>
            <a:gdLst/>
            <a:ahLst/>
            <a:cxnLst/>
            <a:rect l="l" t="t" r="r" b="b"/>
            <a:pathLst>
              <a:path w="967740" h="5143500">
                <a:moveTo>
                  <a:pt x="967485" y="0"/>
                </a:moveTo>
                <a:lnTo>
                  <a:pt x="763850" y="0"/>
                </a:lnTo>
                <a:lnTo>
                  <a:pt x="0" y="5143498"/>
                </a:lnTo>
                <a:lnTo>
                  <a:pt x="967485" y="5143498"/>
                </a:lnTo>
                <a:lnTo>
                  <a:pt x="967485" y="0"/>
                </a:lnTo>
                <a:close/>
              </a:path>
            </a:pathLst>
          </a:custGeom>
          <a:solidFill>
            <a:srgbClr val="C0E374">
              <a:alpha val="70195"/>
            </a:srgbClr>
          </a:solidFill>
        </p:spPr>
        <p:txBody>
          <a:bodyPr wrap="square" lIns="0" tIns="0" rIns="0" bIns="0" rtlCol="0"/>
          <a:lstStyle/>
          <a:p>
            <a:endParaRPr/>
          </a:p>
        </p:txBody>
      </p:sp>
      <p:sp>
        <p:nvSpPr>
          <p:cNvPr id="9" name="object 9"/>
          <p:cNvSpPr/>
          <p:nvPr/>
        </p:nvSpPr>
        <p:spPr>
          <a:xfrm>
            <a:off x="8205226" y="0"/>
            <a:ext cx="936625" cy="5143500"/>
          </a:xfrm>
          <a:custGeom>
            <a:avLst/>
            <a:gdLst/>
            <a:ahLst/>
            <a:cxnLst/>
            <a:rect l="l" t="t" r="r" b="b"/>
            <a:pathLst>
              <a:path w="936625" h="5143500">
                <a:moveTo>
                  <a:pt x="936360" y="0"/>
                </a:moveTo>
                <a:lnTo>
                  <a:pt x="0" y="0"/>
                </a:lnTo>
                <a:lnTo>
                  <a:pt x="831077" y="5143498"/>
                </a:lnTo>
                <a:lnTo>
                  <a:pt x="936360" y="5143498"/>
                </a:lnTo>
                <a:lnTo>
                  <a:pt x="936360" y="0"/>
                </a:lnTo>
                <a:close/>
              </a:path>
            </a:pathLst>
          </a:custGeom>
          <a:solidFill>
            <a:srgbClr val="90C225">
              <a:alpha val="65097"/>
            </a:srgbClr>
          </a:solidFill>
        </p:spPr>
        <p:txBody>
          <a:bodyPr wrap="square" lIns="0" tIns="0" rIns="0" bIns="0" rtlCol="0"/>
          <a:lstStyle/>
          <a:p>
            <a:endParaRPr/>
          </a:p>
        </p:txBody>
      </p:sp>
      <p:sp>
        <p:nvSpPr>
          <p:cNvPr id="10" name="object 10"/>
          <p:cNvSpPr/>
          <p:nvPr/>
        </p:nvSpPr>
        <p:spPr>
          <a:xfrm>
            <a:off x="7778750" y="2692400"/>
            <a:ext cx="1363345" cy="2451100"/>
          </a:xfrm>
          <a:custGeom>
            <a:avLst/>
            <a:gdLst/>
            <a:ahLst/>
            <a:cxnLst/>
            <a:rect l="l" t="t" r="r" b="b"/>
            <a:pathLst>
              <a:path w="1363345" h="2451100">
                <a:moveTo>
                  <a:pt x="1362836" y="0"/>
                </a:moveTo>
                <a:lnTo>
                  <a:pt x="0" y="2451099"/>
                </a:lnTo>
                <a:lnTo>
                  <a:pt x="1362836" y="2451099"/>
                </a:lnTo>
                <a:lnTo>
                  <a:pt x="1362836" y="0"/>
                </a:lnTo>
                <a:close/>
              </a:path>
            </a:pathLst>
          </a:custGeom>
          <a:solidFill>
            <a:srgbClr val="90C225">
              <a:alpha val="79998"/>
            </a:srgbClr>
          </a:solidFill>
        </p:spPr>
        <p:txBody>
          <a:bodyPr wrap="square" lIns="0" tIns="0" rIns="0" bIns="0" rtlCol="0"/>
          <a:lstStyle/>
          <a:p>
            <a:endParaRPr/>
          </a:p>
        </p:txBody>
      </p:sp>
      <p:sp>
        <p:nvSpPr>
          <p:cNvPr id="11" name="object 11"/>
          <p:cNvSpPr/>
          <p:nvPr/>
        </p:nvSpPr>
        <p:spPr>
          <a:xfrm>
            <a:off x="0" y="3009900"/>
            <a:ext cx="336550" cy="2133600"/>
          </a:xfrm>
          <a:custGeom>
            <a:avLst/>
            <a:gdLst/>
            <a:ahLst/>
            <a:cxnLst/>
            <a:rect l="l" t="t" r="r" b="b"/>
            <a:pathLst>
              <a:path w="336550" h="2133600">
                <a:moveTo>
                  <a:pt x="0" y="0"/>
                </a:moveTo>
                <a:lnTo>
                  <a:pt x="0" y="2133599"/>
                </a:lnTo>
                <a:lnTo>
                  <a:pt x="336550" y="2133599"/>
                </a:lnTo>
                <a:lnTo>
                  <a:pt x="0" y="0"/>
                </a:lnTo>
                <a:close/>
              </a:path>
            </a:pathLst>
          </a:custGeom>
          <a:solidFill>
            <a:srgbClr val="90C225">
              <a:alpha val="85096"/>
            </a:srgbClr>
          </a:solidFill>
        </p:spPr>
        <p:txBody>
          <a:bodyPr wrap="square" lIns="0" tIns="0" rIns="0" bIns="0" rtlCol="0"/>
          <a:lstStyle/>
          <a:p>
            <a:endParaRPr/>
          </a:p>
        </p:txBody>
      </p:sp>
      <p:sp>
        <p:nvSpPr>
          <p:cNvPr id="12" name="object 12"/>
          <p:cNvSpPr/>
          <p:nvPr/>
        </p:nvSpPr>
        <p:spPr>
          <a:xfrm>
            <a:off x="2179320" y="1226819"/>
            <a:ext cx="5098541" cy="906017"/>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566036" y="1229613"/>
            <a:ext cx="1397635" cy="798830"/>
          </a:xfrm>
          <a:custGeom>
            <a:avLst/>
            <a:gdLst/>
            <a:ahLst/>
            <a:cxnLst/>
            <a:rect l="l" t="t" r="r" b="b"/>
            <a:pathLst>
              <a:path w="1397635" h="798830">
                <a:moveTo>
                  <a:pt x="698881" y="0"/>
                </a:moveTo>
                <a:lnTo>
                  <a:pt x="638528" y="1466"/>
                </a:lnTo>
                <a:lnTo>
                  <a:pt x="579612" y="5784"/>
                </a:lnTo>
                <a:lnTo>
                  <a:pt x="522339" y="12834"/>
                </a:lnTo>
                <a:lnTo>
                  <a:pt x="466919" y="22497"/>
                </a:lnTo>
                <a:lnTo>
                  <a:pt x="413561" y="34652"/>
                </a:lnTo>
                <a:lnTo>
                  <a:pt x="362474" y="49180"/>
                </a:lnTo>
                <a:lnTo>
                  <a:pt x="313866" y="65961"/>
                </a:lnTo>
                <a:lnTo>
                  <a:pt x="267946" y="84875"/>
                </a:lnTo>
                <a:lnTo>
                  <a:pt x="224924" y="105802"/>
                </a:lnTo>
                <a:lnTo>
                  <a:pt x="185008" y="128621"/>
                </a:lnTo>
                <a:lnTo>
                  <a:pt x="148407" y="153215"/>
                </a:lnTo>
                <a:lnTo>
                  <a:pt x="115330" y="179461"/>
                </a:lnTo>
                <a:lnTo>
                  <a:pt x="85985" y="207242"/>
                </a:lnTo>
                <a:lnTo>
                  <a:pt x="60582" y="236435"/>
                </a:lnTo>
                <a:lnTo>
                  <a:pt x="22436" y="298585"/>
                </a:lnTo>
                <a:lnTo>
                  <a:pt x="2562" y="364950"/>
                </a:lnTo>
                <a:lnTo>
                  <a:pt x="0" y="399414"/>
                </a:lnTo>
                <a:lnTo>
                  <a:pt x="2562" y="433822"/>
                </a:lnTo>
                <a:lnTo>
                  <a:pt x="22436" y="500091"/>
                </a:lnTo>
                <a:lnTo>
                  <a:pt x="60582" y="562165"/>
                </a:lnTo>
                <a:lnTo>
                  <a:pt x="85985" y="591329"/>
                </a:lnTo>
                <a:lnTo>
                  <a:pt x="115330" y="619083"/>
                </a:lnTo>
                <a:lnTo>
                  <a:pt x="148407" y="645307"/>
                </a:lnTo>
                <a:lnTo>
                  <a:pt x="185008" y="669882"/>
                </a:lnTo>
                <a:lnTo>
                  <a:pt x="224924" y="692687"/>
                </a:lnTo>
                <a:lnTo>
                  <a:pt x="267946" y="713602"/>
                </a:lnTo>
                <a:lnTo>
                  <a:pt x="313866" y="732506"/>
                </a:lnTo>
                <a:lnTo>
                  <a:pt x="362474" y="749280"/>
                </a:lnTo>
                <a:lnTo>
                  <a:pt x="413561" y="763803"/>
                </a:lnTo>
                <a:lnTo>
                  <a:pt x="466919" y="775955"/>
                </a:lnTo>
                <a:lnTo>
                  <a:pt x="522339" y="785615"/>
                </a:lnTo>
                <a:lnTo>
                  <a:pt x="579612" y="792665"/>
                </a:lnTo>
                <a:lnTo>
                  <a:pt x="638528" y="796983"/>
                </a:lnTo>
                <a:lnTo>
                  <a:pt x="698881" y="798449"/>
                </a:lnTo>
                <a:lnTo>
                  <a:pt x="759142" y="796983"/>
                </a:lnTo>
                <a:lnTo>
                  <a:pt x="817985" y="792665"/>
                </a:lnTo>
                <a:lnTo>
                  <a:pt x="875200" y="785615"/>
                </a:lnTo>
                <a:lnTo>
                  <a:pt x="930578" y="775955"/>
                </a:lnTo>
                <a:lnTo>
                  <a:pt x="983906" y="763803"/>
                </a:lnTo>
                <a:lnTo>
                  <a:pt x="1034976" y="749280"/>
                </a:lnTo>
                <a:lnTo>
                  <a:pt x="1083576" y="732506"/>
                </a:lnTo>
                <a:lnTo>
                  <a:pt x="1129497" y="713602"/>
                </a:lnTo>
                <a:lnTo>
                  <a:pt x="1172528" y="692687"/>
                </a:lnTo>
                <a:lnTo>
                  <a:pt x="1212460" y="669882"/>
                </a:lnTo>
                <a:lnTo>
                  <a:pt x="1249080" y="645307"/>
                </a:lnTo>
                <a:lnTo>
                  <a:pt x="1282180" y="619083"/>
                </a:lnTo>
                <a:lnTo>
                  <a:pt x="1311549" y="591329"/>
                </a:lnTo>
                <a:lnTo>
                  <a:pt x="1336977" y="562165"/>
                </a:lnTo>
                <a:lnTo>
                  <a:pt x="1375167" y="500091"/>
                </a:lnTo>
                <a:lnTo>
                  <a:pt x="1395068" y="433822"/>
                </a:lnTo>
                <a:lnTo>
                  <a:pt x="1397635" y="399414"/>
                </a:lnTo>
                <a:lnTo>
                  <a:pt x="1395068" y="364950"/>
                </a:lnTo>
                <a:lnTo>
                  <a:pt x="1375167" y="298585"/>
                </a:lnTo>
                <a:lnTo>
                  <a:pt x="1336977" y="236435"/>
                </a:lnTo>
                <a:lnTo>
                  <a:pt x="1311549" y="207242"/>
                </a:lnTo>
                <a:lnTo>
                  <a:pt x="1282180" y="179461"/>
                </a:lnTo>
                <a:lnTo>
                  <a:pt x="1249080" y="153215"/>
                </a:lnTo>
                <a:lnTo>
                  <a:pt x="1212460" y="128621"/>
                </a:lnTo>
                <a:lnTo>
                  <a:pt x="1172528" y="105802"/>
                </a:lnTo>
                <a:lnTo>
                  <a:pt x="1129497" y="84875"/>
                </a:lnTo>
                <a:lnTo>
                  <a:pt x="1083576" y="65961"/>
                </a:lnTo>
                <a:lnTo>
                  <a:pt x="1034976" y="49180"/>
                </a:lnTo>
                <a:lnTo>
                  <a:pt x="983906" y="34652"/>
                </a:lnTo>
                <a:lnTo>
                  <a:pt x="930578" y="22497"/>
                </a:lnTo>
                <a:lnTo>
                  <a:pt x="875200" y="12834"/>
                </a:lnTo>
                <a:lnTo>
                  <a:pt x="817985" y="5784"/>
                </a:lnTo>
                <a:lnTo>
                  <a:pt x="759142" y="1466"/>
                </a:lnTo>
                <a:lnTo>
                  <a:pt x="698881" y="0"/>
                </a:lnTo>
                <a:close/>
              </a:path>
            </a:pathLst>
          </a:custGeom>
          <a:solidFill>
            <a:srgbClr val="99FFCC"/>
          </a:solidFill>
        </p:spPr>
        <p:txBody>
          <a:bodyPr wrap="square" lIns="0" tIns="0" rIns="0" bIns="0" rtlCol="0"/>
          <a:lstStyle/>
          <a:p>
            <a:endParaRPr/>
          </a:p>
        </p:txBody>
      </p:sp>
      <p:sp>
        <p:nvSpPr>
          <p:cNvPr id="14" name="object 14"/>
          <p:cNvSpPr/>
          <p:nvPr/>
        </p:nvSpPr>
        <p:spPr>
          <a:xfrm>
            <a:off x="1871472" y="1296911"/>
            <a:ext cx="784110" cy="736866"/>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2124201" y="1455165"/>
            <a:ext cx="280670" cy="330835"/>
          </a:xfrm>
          <a:prstGeom prst="rect">
            <a:avLst/>
          </a:prstGeom>
        </p:spPr>
        <p:txBody>
          <a:bodyPr vert="horz" wrap="square" lIns="0" tIns="13335" rIns="0" bIns="0" rtlCol="0">
            <a:spAutoFit/>
          </a:bodyPr>
          <a:lstStyle/>
          <a:p>
            <a:pPr marL="12700">
              <a:lnSpc>
                <a:spcPct val="100000"/>
              </a:lnSpc>
              <a:spcBef>
                <a:spcPts val="105"/>
              </a:spcBef>
            </a:pPr>
            <a:r>
              <a:rPr sz="2000" b="1" spc="5">
                <a:latin typeface="Times New Roman"/>
                <a:cs typeface="Times New Roman"/>
              </a:rPr>
              <a:t>0</a:t>
            </a:r>
            <a:r>
              <a:rPr sz="2000" b="1">
                <a:latin typeface="Times New Roman"/>
                <a:cs typeface="Times New Roman"/>
              </a:rPr>
              <a:t>1</a:t>
            </a:r>
            <a:endParaRPr sz="2000">
              <a:latin typeface="Times New Roman"/>
              <a:cs typeface="Times New Roman"/>
            </a:endParaRPr>
          </a:p>
        </p:txBody>
      </p:sp>
      <p:sp>
        <p:nvSpPr>
          <p:cNvPr id="16" name="object 16"/>
          <p:cNvSpPr/>
          <p:nvPr/>
        </p:nvSpPr>
        <p:spPr>
          <a:xfrm>
            <a:off x="2280285" y="2453894"/>
            <a:ext cx="5571490" cy="811530"/>
          </a:xfrm>
          <a:custGeom>
            <a:avLst/>
            <a:gdLst/>
            <a:ahLst/>
            <a:cxnLst/>
            <a:rect l="l" t="t" r="r" b="b"/>
            <a:pathLst>
              <a:path w="5571490" h="811529">
                <a:moveTo>
                  <a:pt x="4790820" y="0"/>
                </a:moveTo>
                <a:lnTo>
                  <a:pt x="0" y="0"/>
                </a:lnTo>
                <a:lnTo>
                  <a:pt x="60989" y="1221"/>
                </a:lnTo>
                <a:lnTo>
                  <a:pt x="120687" y="4824"/>
                </a:lnTo>
                <a:lnTo>
                  <a:pt x="178922" y="10719"/>
                </a:lnTo>
                <a:lnTo>
                  <a:pt x="235520" y="18815"/>
                </a:lnTo>
                <a:lnTo>
                  <a:pt x="290310" y="29022"/>
                </a:lnTo>
                <a:lnTo>
                  <a:pt x="343117" y="41248"/>
                </a:lnTo>
                <a:lnTo>
                  <a:pt x="393770" y="55404"/>
                </a:lnTo>
                <a:lnTo>
                  <a:pt x="442095" y="71400"/>
                </a:lnTo>
                <a:lnTo>
                  <a:pt x="487921" y="89144"/>
                </a:lnTo>
                <a:lnTo>
                  <a:pt x="531073" y="108545"/>
                </a:lnTo>
                <a:lnTo>
                  <a:pt x="571379" y="129515"/>
                </a:lnTo>
                <a:lnTo>
                  <a:pt x="608666" y="151961"/>
                </a:lnTo>
                <a:lnTo>
                  <a:pt x="642763" y="175794"/>
                </a:lnTo>
                <a:lnTo>
                  <a:pt x="673495" y="200923"/>
                </a:lnTo>
                <a:lnTo>
                  <a:pt x="724175" y="254707"/>
                </a:lnTo>
                <a:lnTo>
                  <a:pt x="759325" y="312588"/>
                </a:lnTo>
                <a:lnTo>
                  <a:pt x="777562" y="373844"/>
                </a:lnTo>
                <a:lnTo>
                  <a:pt x="782254" y="437245"/>
                </a:lnTo>
                <a:lnTo>
                  <a:pt x="789182" y="468310"/>
                </a:lnTo>
                <a:lnTo>
                  <a:pt x="816084" y="528067"/>
                </a:lnTo>
                <a:lnTo>
                  <a:pt x="859224" y="584061"/>
                </a:lnTo>
                <a:lnTo>
                  <a:pt x="917215" y="635573"/>
                </a:lnTo>
                <a:lnTo>
                  <a:pt x="951347" y="659423"/>
                </a:lnTo>
                <a:lnTo>
                  <a:pt x="988670" y="681882"/>
                </a:lnTo>
                <a:lnTo>
                  <a:pt x="1029013" y="702861"/>
                </a:lnTo>
                <a:lnTo>
                  <a:pt x="1072201" y="722268"/>
                </a:lnTo>
                <a:lnTo>
                  <a:pt x="1118061" y="740015"/>
                </a:lnTo>
                <a:lnTo>
                  <a:pt x="1166419" y="756012"/>
                </a:lnTo>
                <a:lnTo>
                  <a:pt x="1217103" y="770167"/>
                </a:lnTo>
                <a:lnTo>
                  <a:pt x="1269939" y="782392"/>
                </a:lnTo>
                <a:lnTo>
                  <a:pt x="1324752" y="792596"/>
                </a:lnTo>
                <a:lnTo>
                  <a:pt x="1381371" y="800689"/>
                </a:lnTo>
                <a:lnTo>
                  <a:pt x="1439621" y="806581"/>
                </a:lnTo>
                <a:lnTo>
                  <a:pt x="1499329" y="810182"/>
                </a:lnTo>
                <a:lnTo>
                  <a:pt x="1560322" y="811403"/>
                </a:lnTo>
                <a:lnTo>
                  <a:pt x="4770755" y="811403"/>
                </a:lnTo>
                <a:lnTo>
                  <a:pt x="4831760" y="810213"/>
                </a:lnTo>
                <a:lnTo>
                  <a:pt x="4891677" y="806701"/>
                </a:lnTo>
                <a:lnTo>
                  <a:pt x="4950317" y="800951"/>
                </a:lnTo>
                <a:lnTo>
                  <a:pt x="5007490" y="793047"/>
                </a:lnTo>
                <a:lnTo>
                  <a:pt x="5063006" y="783074"/>
                </a:lnTo>
                <a:lnTo>
                  <a:pt x="5116677" y="771116"/>
                </a:lnTo>
                <a:lnTo>
                  <a:pt x="5168312" y="757258"/>
                </a:lnTo>
                <a:lnTo>
                  <a:pt x="5217722" y="741584"/>
                </a:lnTo>
                <a:lnTo>
                  <a:pt x="5264717" y="724178"/>
                </a:lnTo>
                <a:lnTo>
                  <a:pt x="5309109" y="705125"/>
                </a:lnTo>
                <a:lnTo>
                  <a:pt x="5350707" y="684509"/>
                </a:lnTo>
                <a:lnTo>
                  <a:pt x="5389322" y="662415"/>
                </a:lnTo>
                <a:lnTo>
                  <a:pt x="5424765" y="638927"/>
                </a:lnTo>
                <a:lnTo>
                  <a:pt x="5456846" y="614129"/>
                </a:lnTo>
                <a:lnTo>
                  <a:pt x="5485376" y="588107"/>
                </a:lnTo>
                <a:lnTo>
                  <a:pt x="5531023" y="532724"/>
                </a:lnTo>
                <a:lnTo>
                  <a:pt x="5560190" y="473454"/>
                </a:lnTo>
                <a:lnTo>
                  <a:pt x="5571363" y="410972"/>
                </a:lnTo>
                <a:lnTo>
                  <a:pt x="5568077" y="368729"/>
                </a:lnTo>
                <a:lnTo>
                  <a:pt x="5556771" y="327683"/>
                </a:lnTo>
                <a:lnTo>
                  <a:pt x="5537843" y="288054"/>
                </a:lnTo>
                <a:lnTo>
                  <a:pt x="5511688" y="250062"/>
                </a:lnTo>
                <a:lnTo>
                  <a:pt x="5478706" y="213928"/>
                </a:lnTo>
                <a:lnTo>
                  <a:pt x="5439292" y="179871"/>
                </a:lnTo>
                <a:lnTo>
                  <a:pt x="5393846" y="148112"/>
                </a:lnTo>
                <a:lnTo>
                  <a:pt x="5342763" y="118872"/>
                </a:lnTo>
                <a:lnTo>
                  <a:pt x="5302985" y="99558"/>
                </a:lnTo>
                <a:lnTo>
                  <a:pt x="5260653" y="81708"/>
                </a:lnTo>
                <a:lnTo>
                  <a:pt x="5215923" y="65402"/>
                </a:lnTo>
                <a:lnTo>
                  <a:pt x="5168955" y="50719"/>
                </a:lnTo>
                <a:lnTo>
                  <a:pt x="5119907" y="37737"/>
                </a:lnTo>
                <a:lnTo>
                  <a:pt x="5068937" y="26535"/>
                </a:lnTo>
                <a:lnTo>
                  <a:pt x="5016205" y="17193"/>
                </a:lnTo>
                <a:lnTo>
                  <a:pt x="4961869" y="9789"/>
                </a:lnTo>
                <a:lnTo>
                  <a:pt x="4906087" y="4403"/>
                </a:lnTo>
                <a:lnTo>
                  <a:pt x="4849018" y="1114"/>
                </a:lnTo>
                <a:lnTo>
                  <a:pt x="4790820" y="0"/>
                </a:lnTo>
                <a:close/>
              </a:path>
            </a:pathLst>
          </a:custGeom>
          <a:solidFill>
            <a:srgbClr val="4848E7"/>
          </a:solidFill>
        </p:spPr>
        <p:txBody>
          <a:bodyPr wrap="square" lIns="0" tIns="0" rIns="0" bIns="0" rtlCol="0"/>
          <a:lstStyle/>
          <a:p>
            <a:endParaRPr/>
          </a:p>
        </p:txBody>
      </p:sp>
      <p:sp>
        <p:nvSpPr>
          <p:cNvPr id="17" name="object 17"/>
          <p:cNvSpPr/>
          <p:nvPr/>
        </p:nvSpPr>
        <p:spPr>
          <a:xfrm>
            <a:off x="1566163" y="2450719"/>
            <a:ext cx="1509395" cy="811530"/>
          </a:xfrm>
          <a:custGeom>
            <a:avLst/>
            <a:gdLst/>
            <a:ahLst/>
            <a:cxnLst/>
            <a:rect l="l" t="t" r="r" b="b"/>
            <a:pathLst>
              <a:path w="1509395" h="811529">
                <a:moveTo>
                  <a:pt x="754507" y="0"/>
                </a:moveTo>
                <a:lnTo>
                  <a:pt x="692576" y="1344"/>
                </a:lnTo>
                <a:lnTo>
                  <a:pt x="632033" y="5308"/>
                </a:lnTo>
                <a:lnTo>
                  <a:pt x="573071" y="11788"/>
                </a:lnTo>
                <a:lnTo>
                  <a:pt x="515884" y="20678"/>
                </a:lnTo>
                <a:lnTo>
                  <a:pt x="460664" y="31875"/>
                </a:lnTo>
                <a:lnTo>
                  <a:pt x="407606" y="45273"/>
                </a:lnTo>
                <a:lnTo>
                  <a:pt x="356902" y="60768"/>
                </a:lnTo>
                <a:lnTo>
                  <a:pt x="308747" y="78256"/>
                </a:lnTo>
                <a:lnTo>
                  <a:pt x="263332" y="97632"/>
                </a:lnTo>
                <a:lnTo>
                  <a:pt x="220852" y="118792"/>
                </a:lnTo>
                <a:lnTo>
                  <a:pt x="181501" y="141631"/>
                </a:lnTo>
                <a:lnTo>
                  <a:pt x="145470" y="166045"/>
                </a:lnTo>
                <a:lnTo>
                  <a:pt x="112955" y="191930"/>
                </a:lnTo>
                <a:lnTo>
                  <a:pt x="84147" y="219180"/>
                </a:lnTo>
                <a:lnTo>
                  <a:pt x="38430" y="277359"/>
                </a:lnTo>
                <a:lnTo>
                  <a:pt x="9865" y="339748"/>
                </a:lnTo>
                <a:lnTo>
                  <a:pt x="0" y="405511"/>
                </a:lnTo>
                <a:lnTo>
                  <a:pt x="2498" y="438798"/>
                </a:lnTo>
                <a:lnTo>
                  <a:pt x="21907" y="503047"/>
                </a:lnTo>
                <a:lnTo>
                  <a:pt x="59241" y="563497"/>
                </a:lnTo>
                <a:lnTo>
                  <a:pt x="112955" y="619311"/>
                </a:lnTo>
                <a:lnTo>
                  <a:pt x="145470" y="645219"/>
                </a:lnTo>
                <a:lnTo>
                  <a:pt x="181501" y="669655"/>
                </a:lnTo>
                <a:lnTo>
                  <a:pt x="220853" y="692515"/>
                </a:lnTo>
                <a:lnTo>
                  <a:pt x="263332" y="713693"/>
                </a:lnTo>
                <a:lnTo>
                  <a:pt x="308747" y="733085"/>
                </a:lnTo>
                <a:lnTo>
                  <a:pt x="356902" y="750587"/>
                </a:lnTo>
                <a:lnTo>
                  <a:pt x="407606" y="766095"/>
                </a:lnTo>
                <a:lnTo>
                  <a:pt x="460664" y="779504"/>
                </a:lnTo>
                <a:lnTo>
                  <a:pt x="515884" y="790709"/>
                </a:lnTo>
                <a:lnTo>
                  <a:pt x="573071" y="799605"/>
                </a:lnTo>
                <a:lnTo>
                  <a:pt x="632033" y="806090"/>
                </a:lnTo>
                <a:lnTo>
                  <a:pt x="692576" y="810057"/>
                </a:lnTo>
                <a:lnTo>
                  <a:pt x="754507" y="811403"/>
                </a:lnTo>
                <a:lnTo>
                  <a:pt x="816438" y="810057"/>
                </a:lnTo>
                <a:lnTo>
                  <a:pt x="876984" y="806090"/>
                </a:lnTo>
                <a:lnTo>
                  <a:pt x="935950" y="799605"/>
                </a:lnTo>
                <a:lnTo>
                  <a:pt x="993143" y="790709"/>
                </a:lnTo>
                <a:lnTo>
                  <a:pt x="1048369" y="779504"/>
                </a:lnTo>
                <a:lnTo>
                  <a:pt x="1101434" y="766095"/>
                </a:lnTo>
                <a:lnTo>
                  <a:pt x="1152146" y="750587"/>
                </a:lnTo>
                <a:lnTo>
                  <a:pt x="1200311" y="733085"/>
                </a:lnTo>
                <a:lnTo>
                  <a:pt x="1245735" y="713693"/>
                </a:lnTo>
                <a:lnTo>
                  <a:pt x="1288224" y="692515"/>
                </a:lnTo>
                <a:lnTo>
                  <a:pt x="1327585" y="669655"/>
                </a:lnTo>
                <a:lnTo>
                  <a:pt x="1363625" y="645219"/>
                </a:lnTo>
                <a:lnTo>
                  <a:pt x="1396149" y="619311"/>
                </a:lnTo>
                <a:lnTo>
                  <a:pt x="1424965" y="592036"/>
                </a:lnTo>
                <a:lnTo>
                  <a:pt x="1470697" y="533799"/>
                </a:lnTo>
                <a:lnTo>
                  <a:pt x="1499272" y="471345"/>
                </a:lnTo>
                <a:lnTo>
                  <a:pt x="1509141" y="405511"/>
                </a:lnTo>
                <a:lnTo>
                  <a:pt x="1506641" y="372260"/>
                </a:lnTo>
                <a:lnTo>
                  <a:pt x="1487226" y="308080"/>
                </a:lnTo>
                <a:lnTo>
                  <a:pt x="1449879" y="247691"/>
                </a:lnTo>
                <a:lnTo>
                  <a:pt x="1396149" y="191930"/>
                </a:lnTo>
                <a:lnTo>
                  <a:pt x="1363625" y="166045"/>
                </a:lnTo>
                <a:lnTo>
                  <a:pt x="1327585" y="141631"/>
                </a:lnTo>
                <a:lnTo>
                  <a:pt x="1288224" y="118792"/>
                </a:lnTo>
                <a:lnTo>
                  <a:pt x="1245735" y="97632"/>
                </a:lnTo>
                <a:lnTo>
                  <a:pt x="1200311" y="78256"/>
                </a:lnTo>
                <a:lnTo>
                  <a:pt x="1152146" y="60768"/>
                </a:lnTo>
                <a:lnTo>
                  <a:pt x="1101434" y="45273"/>
                </a:lnTo>
                <a:lnTo>
                  <a:pt x="1048369" y="31875"/>
                </a:lnTo>
                <a:lnTo>
                  <a:pt x="993143" y="20678"/>
                </a:lnTo>
                <a:lnTo>
                  <a:pt x="935950" y="11788"/>
                </a:lnTo>
                <a:lnTo>
                  <a:pt x="876984" y="5308"/>
                </a:lnTo>
                <a:lnTo>
                  <a:pt x="816438" y="1344"/>
                </a:lnTo>
                <a:lnTo>
                  <a:pt x="754507" y="0"/>
                </a:lnTo>
                <a:close/>
              </a:path>
            </a:pathLst>
          </a:custGeom>
          <a:solidFill>
            <a:srgbClr val="9999FF"/>
          </a:solidFill>
        </p:spPr>
        <p:txBody>
          <a:bodyPr wrap="square" lIns="0" tIns="0" rIns="0" bIns="0" rtlCol="0"/>
          <a:lstStyle/>
          <a:p>
            <a:endParaRPr/>
          </a:p>
        </p:txBody>
      </p:sp>
      <p:sp>
        <p:nvSpPr>
          <p:cNvPr id="18" name="object 18"/>
          <p:cNvSpPr/>
          <p:nvPr/>
        </p:nvSpPr>
        <p:spPr>
          <a:xfrm>
            <a:off x="1971039" y="2530475"/>
            <a:ext cx="699770" cy="652145"/>
          </a:xfrm>
          <a:custGeom>
            <a:avLst/>
            <a:gdLst/>
            <a:ahLst/>
            <a:cxnLst/>
            <a:rect l="l" t="t" r="r" b="b"/>
            <a:pathLst>
              <a:path w="699769" h="652144">
                <a:moveTo>
                  <a:pt x="349631" y="0"/>
                </a:moveTo>
                <a:lnTo>
                  <a:pt x="302173" y="2975"/>
                </a:lnTo>
                <a:lnTo>
                  <a:pt x="256660" y="11641"/>
                </a:lnTo>
                <a:lnTo>
                  <a:pt x="213508" y="25610"/>
                </a:lnTo>
                <a:lnTo>
                  <a:pt x="173133" y="44492"/>
                </a:lnTo>
                <a:lnTo>
                  <a:pt x="135951" y="67898"/>
                </a:lnTo>
                <a:lnTo>
                  <a:pt x="102377" y="95440"/>
                </a:lnTo>
                <a:lnTo>
                  <a:pt x="72828" y="126728"/>
                </a:lnTo>
                <a:lnTo>
                  <a:pt x="47719" y="161374"/>
                </a:lnTo>
                <a:lnTo>
                  <a:pt x="27465" y="198989"/>
                </a:lnTo>
                <a:lnTo>
                  <a:pt x="12484" y="239183"/>
                </a:lnTo>
                <a:lnTo>
                  <a:pt x="3190" y="281568"/>
                </a:lnTo>
                <a:lnTo>
                  <a:pt x="0" y="325755"/>
                </a:lnTo>
                <a:lnTo>
                  <a:pt x="3190" y="370002"/>
                </a:lnTo>
                <a:lnTo>
                  <a:pt x="12484" y="412443"/>
                </a:lnTo>
                <a:lnTo>
                  <a:pt x="27465" y="452687"/>
                </a:lnTo>
                <a:lnTo>
                  <a:pt x="47719" y="490347"/>
                </a:lnTo>
                <a:lnTo>
                  <a:pt x="72828" y="525032"/>
                </a:lnTo>
                <a:lnTo>
                  <a:pt x="102377" y="556355"/>
                </a:lnTo>
                <a:lnTo>
                  <a:pt x="135951" y="583926"/>
                </a:lnTo>
                <a:lnTo>
                  <a:pt x="173133" y="607356"/>
                </a:lnTo>
                <a:lnTo>
                  <a:pt x="213508" y="626256"/>
                </a:lnTo>
                <a:lnTo>
                  <a:pt x="256660" y="640238"/>
                </a:lnTo>
                <a:lnTo>
                  <a:pt x="302173" y="648913"/>
                </a:lnTo>
                <a:lnTo>
                  <a:pt x="349631" y="651891"/>
                </a:lnTo>
                <a:lnTo>
                  <a:pt x="397088" y="648913"/>
                </a:lnTo>
                <a:lnTo>
                  <a:pt x="442601" y="640238"/>
                </a:lnTo>
                <a:lnTo>
                  <a:pt x="485753" y="626256"/>
                </a:lnTo>
                <a:lnTo>
                  <a:pt x="526128" y="607356"/>
                </a:lnTo>
                <a:lnTo>
                  <a:pt x="563310" y="583926"/>
                </a:lnTo>
                <a:lnTo>
                  <a:pt x="596884" y="556355"/>
                </a:lnTo>
                <a:lnTo>
                  <a:pt x="626433" y="525032"/>
                </a:lnTo>
                <a:lnTo>
                  <a:pt x="651542" y="490347"/>
                </a:lnTo>
                <a:lnTo>
                  <a:pt x="671796" y="452687"/>
                </a:lnTo>
                <a:lnTo>
                  <a:pt x="686777" y="412443"/>
                </a:lnTo>
                <a:lnTo>
                  <a:pt x="696071" y="370002"/>
                </a:lnTo>
                <a:lnTo>
                  <a:pt x="699262" y="325755"/>
                </a:lnTo>
                <a:lnTo>
                  <a:pt x="696071" y="281568"/>
                </a:lnTo>
                <a:lnTo>
                  <a:pt x="686777" y="239183"/>
                </a:lnTo>
                <a:lnTo>
                  <a:pt x="671796" y="198989"/>
                </a:lnTo>
                <a:lnTo>
                  <a:pt x="651542" y="161374"/>
                </a:lnTo>
                <a:lnTo>
                  <a:pt x="626433" y="126728"/>
                </a:lnTo>
                <a:lnTo>
                  <a:pt x="596884" y="95440"/>
                </a:lnTo>
                <a:lnTo>
                  <a:pt x="563310" y="67898"/>
                </a:lnTo>
                <a:lnTo>
                  <a:pt x="526128" y="44492"/>
                </a:lnTo>
                <a:lnTo>
                  <a:pt x="485753" y="25610"/>
                </a:lnTo>
                <a:lnTo>
                  <a:pt x="442601" y="11641"/>
                </a:lnTo>
                <a:lnTo>
                  <a:pt x="397088" y="2975"/>
                </a:lnTo>
                <a:lnTo>
                  <a:pt x="349631" y="0"/>
                </a:lnTo>
                <a:close/>
              </a:path>
            </a:pathLst>
          </a:custGeom>
          <a:solidFill>
            <a:srgbClr val="4848E7"/>
          </a:solidFill>
        </p:spPr>
        <p:txBody>
          <a:bodyPr wrap="square" lIns="0" tIns="0" rIns="0" bIns="0" rtlCol="0"/>
          <a:lstStyle/>
          <a:p>
            <a:endParaRPr/>
          </a:p>
        </p:txBody>
      </p:sp>
      <p:sp>
        <p:nvSpPr>
          <p:cNvPr id="19" name="object 19"/>
          <p:cNvSpPr txBox="1"/>
          <p:nvPr/>
        </p:nvSpPr>
        <p:spPr>
          <a:xfrm>
            <a:off x="2179701" y="2683002"/>
            <a:ext cx="280670" cy="330835"/>
          </a:xfrm>
          <a:prstGeom prst="rect">
            <a:avLst/>
          </a:prstGeom>
        </p:spPr>
        <p:txBody>
          <a:bodyPr vert="horz" wrap="square" lIns="0" tIns="12700" rIns="0" bIns="0" rtlCol="0">
            <a:spAutoFit/>
          </a:bodyPr>
          <a:lstStyle/>
          <a:p>
            <a:pPr marL="12700">
              <a:lnSpc>
                <a:spcPct val="100000"/>
              </a:lnSpc>
              <a:spcBef>
                <a:spcPts val="100"/>
              </a:spcBef>
            </a:pPr>
            <a:r>
              <a:rPr sz="2000" b="1" spc="5">
                <a:solidFill>
                  <a:srgbClr val="FFFFFF"/>
                </a:solidFill>
                <a:latin typeface="Times New Roman"/>
                <a:cs typeface="Times New Roman"/>
              </a:rPr>
              <a:t>0</a:t>
            </a:r>
            <a:r>
              <a:rPr sz="2000" b="1">
                <a:solidFill>
                  <a:srgbClr val="FFFFFF"/>
                </a:solidFill>
                <a:latin typeface="Times New Roman"/>
                <a:cs typeface="Times New Roman"/>
              </a:rPr>
              <a:t>2</a:t>
            </a:r>
            <a:endParaRPr sz="2000">
              <a:latin typeface="Times New Roman"/>
              <a:cs typeface="Times New Roman"/>
            </a:endParaRPr>
          </a:p>
        </p:txBody>
      </p:sp>
      <p:sp>
        <p:nvSpPr>
          <p:cNvPr id="20" name="object 20"/>
          <p:cNvSpPr/>
          <p:nvPr/>
        </p:nvSpPr>
        <p:spPr>
          <a:xfrm>
            <a:off x="2284476" y="3624071"/>
            <a:ext cx="5150358" cy="858786"/>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627377" y="3665346"/>
            <a:ext cx="1412240" cy="751840"/>
          </a:xfrm>
          <a:custGeom>
            <a:avLst/>
            <a:gdLst/>
            <a:ahLst/>
            <a:cxnLst/>
            <a:rect l="l" t="t" r="r" b="b"/>
            <a:pathLst>
              <a:path w="1412239" h="751839">
                <a:moveTo>
                  <a:pt x="705866" y="0"/>
                </a:moveTo>
                <a:lnTo>
                  <a:pt x="644899" y="1379"/>
                </a:lnTo>
                <a:lnTo>
                  <a:pt x="585385" y="5443"/>
                </a:lnTo>
                <a:lnTo>
                  <a:pt x="527534" y="12078"/>
                </a:lnTo>
                <a:lnTo>
                  <a:pt x="471556" y="21171"/>
                </a:lnTo>
                <a:lnTo>
                  <a:pt x="417662" y="32610"/>
                </a:lnTo>
                <a:lnTo>
                  <a:pt x="366063" y="46282"/>
                </a:lnTo>
                <a:lnTo>
                  <a:pt x="316969" y="62075"/>
                </a:lnTo>
                <a:lnTo>
                  <a:pt x="270592" y="79874"/>
                </a:lnTo>
                <a:lnTo>
                  <a:pt x="227142" y="99569"/>
                </a:lnTo>
                <a:lnTo>
                  <a:pt x="186830" y="121045"/>
                </a:lnTo>
                <a:lnTo>
                  <a:pt x="149867" y="144190"/>
                </a:lnTo>
                <a:lnTo>
                  <a:pt x="116463" y="168892"/>
                </a:lnTo>
                <a:lnTo>
                  <a:pt x="86829" y="195037"/>
                </a:lnTo>
                <a:lnTo>
                  <a:pt x="39714" y="251207"/>
                </a:lnTo>
                <a:lnTo>
                  <a:pt x="10209" y="311797"/>
                </a:lnTo>
                <a:lnTo>
                  <a:pt x="0" y="375907"/>
                </a:lnTo>
                <a:lnTo>
                  <a:pt x="2587" y="408311"/>
                </a:lnTo>
                <a:lnTo>
                  <a:pt x="22655" y="470717"/>
                </a:lnTo>
                <a:lnTo>
                  <a:pt x="61176" y="529168"/>
                </a:lnTo>
                <a:lnTo>
                  <a:pt x="116463" y="582759"/>
                </a:lnTo>
                <a:lnTo>
                  <a:pt x="149867" y="607449"/>
                </a:lnTo>
                <a:lnTo>
                  <a:pt x="186830" y="630585"/>
                </a:lnTo>
                <a:lnTo>
                  <a:pt x="227142" y="652054"/>
                </a:lnTo>
                <a:lnTo>
                  <a:pt x="270592" y="671743"/>
                </a:lnTo>
                <a:lnTo>
                  <a:pt x="316969" y="689539"/>
                </a:lnTo>
                <a:lnTo>
                  <a:pt x="366063" y="705329"/>
                </a:lnTo>
                <a:lnTo>
                  <a:pt x="417662" y="719000"/>
                </a:lnTo>
                <a:lnTo>
                  <a:pt x="471556" y="730439"/>
                </a:lnTo>
                <a:lnTo>
                  <a:pt x="527534" y="739532"/>
                </a:lnTo>
                <a:lnTo>
                  <a:pt x="585385" y="746167"/>
                </a:lnTo>
                <a:lnTo>
                  <a:pt x="644899" y="750231"/>
                </a:lnTo>
                <a:lnTo>
                  <a:pt x="705866" y="751611"/>
                </a:lnTo>
                <a:lnTo>
                  <a:pt x="766742" y="750231"/>
                </a:lnTo>
                <a:lnTo>
                  <a:pt x="826185" y="746167"/>
                </a:lnTo>
                <a:lnTo>
                  <a:pt x="883984" y="739532"/>
                </a:lnTo>
                <a:lnTo>
                  <a:pt x="939925" y="730439"/>
                </a:lnTo>
                <a:lnTo>
                  <a:pt x="993797" y="719000"/>
                </a:lnTo>
                <a:lnTo>
                  <a:pt x="1045387" y="705329"/>
                </a:lnTo>
                <a:lnTo>
                  <a:pt x="1094482" y="689539"/>
                </a:lnTo>
                <a:lnTo>
                  <a:pt x="1140870" y="671743"/>
                </a:lnTo>
                <a:lnTo>
                  <a:pt x="1184339" y="652054"/>
                </a:lnTo>
                <a:lnTo>
                  <a:pt x="1224676" y="630585"/>
                </a:lnTo>
                <a:lnTo>
                  <a:pt x="1261669" y="607449"/>
                </a:lnTo>
                <a:lnTo>
                  <a:pt x="1295105" y="582759"/>
                </a:lnTo>
                <a:lnTo>
                  <a:pt x="1324772" y="556627"/>
                </a:lnTo>
                <a:lnTo>
                  <a:pt x="1371950" y="500494"/>
                </a:lnTo>
                <a:lnTo>
                  <a:pt x="1401503" y="439952"/>
                </a:lnTo>
                <a:lnTo>
                  <a:pt x="1411732" y="375907"/>
                </a:lnTo>
                <a:lnTo>
                  <a:pt x="1409139" y="343469"/>
                </a:lnTo>
                <a:lnTo>
                  <a:pt x="1389036" y="281006"/>
                </a:lnTo>
                <a:lnTo>
                  <a:pt x="1350458" y="222513"/>
                </a:lnTo>
                <a:lnTo>
                  <a:pt x="1295105" y="168892"/>
                </a:lnTo>
                <a:lnTo>
                  <a:pt x="1261669" y="144190"/>
                </a:lnTo>
                <a:lnTo>
                  <a:pt x="1224676" y="121045"/>
                </a:lnTo>
                <a:lnTo>
                  <a:pt x="1184339" y="99569"/>
                </a:lnTo>
                <a:lnTo>
                  <a:pt x="1140870" y="79874"/>
                </a:lnTo>
                <a:lnTo>
                  <a:pt x="1094482" y="62075"/>
                </a:lnTo>
                <a:lnTo>
                  <a:pt x="1045387" y="46282"/>
                </a:lnTo>
                <a:lnTo>
                  <a:pt x="993797" y="32610"/>
                </a:lnTo>
                <a:lnTo>
                  <a:pt x="939925" y="21171"/>
                </a:lnTo>
                <a:lnTo>
                  <a:pt x="883984" y="12078"/>
                </a:lnTo>
                <a:lnTo>
                  <a:pt x="826185" y="5443"/>
                </a:lnTo>
                <a:lnTo>
                  <a:pt x="766742" y="1379"/>
                </a:lnTo>
                <a:lnTo>
                  <a:pt x="705866" y="0"/>
                </a:lnTo>
                <a:close/>
              </a:path>
            </a:pathLst>
          </a:custGeom>
          <a:solidFill>
            <a:srgbClr val="D2A817"/>
          </a:solidFill>
        </p:spPr>
        <p:txBody>
          <a:bodyPr wrap="square" lIns="0" tIns="0" rIns="0" bIns="0" rtlCol="0"/>
          <a:lstStyle/>
          <a:p>
            <a:endParaRPr/>
          </a:p>
        </p:txBody>
      </p:sp>
      <p:sp>
        <p:nvSpPr>
          <p:cNvPr id="22" name="object 22"/>
          <p:cNvSpPr/>
          <p:nvPr/>
        </p:nvSpPr>
        <p:spPr>
          <a:xfrm>
            <a:off x="2017014" y="3754120"/>
            <a:ext cx="632460" cy="574040"/>
          </a:xfrm>
          <a:custGeom>
            <a:avLst/>
            <a:gdLst/>
            <a:ahLst/>
            <a:cxnLst/>
            <a:rect l="l" t="t" r="r" b="b"/>
            <a:pathLst>
              <a:path w="632460" h="574039">
                <a:moveTo>
                  <a:pt x="316230" y="0"/>
                </a:moveTo>
                <a:lnTo>
                  <a:pt x="264910" y="3757"/>
                </a:lnTo>
                <a:lnTo>
                  <a:pt x="216237" y="14636"/>
                </a:lnTo>
                <a:lnTo>
                  <a:pt x="170858" y="32046"/>
                </a:lnTo>
                <a:lnTo>
                  <a:pt x="129424" y="55395"/>
                </a:lnTo>
                <a:lnTo>
                  <a:pt x="92582" y="84094"/>
                </a:lnTo>
                <a:lnTo>
                  <a:pt x="60984" y="117551"/>
                </a:lnTo>
                <a:lnTo>
                  <a:pt x="35277" y="155176"/>
                </a:lnTo>
                <a:lnTo>
                  <a:pt x="16111" y="196377"/>
                </a:lnTo>
                <a:lnTo>
                  <a:pt x="4136" y="240564"/>
                </a:lnTo>
                <a:lnTo>
                  <a:pt x="0" y="287146"/>
                </a:lnTo>
                <a:lnTo>
                  <a:pt x="4136" y="333652"/>
                </a:lnTo>
                <a:lnTo>
                  <a:pt x="16111" y="377776"/>
                </a:lnTo>
                <a:lnTo>
                  <a:pt x="35277" y="418926"/>
                </a:lnTo>
                <a:lnTo>
                  <a:pt x="60984" y="456509"/>
                </a:lnTo>
                <a:lnTo>
                  <a:pt x="92583" y="489935"/>
                </a:lnTo>
                <a:lnTo>
                  <a:pt x="129424" y="518611"/>
                </a:lnTo>
                <a:lnTo>
                  <a:pt x="170858" y="541945"/>
                </a:lnTo>
                <a:lnTo>
                  <a:pt x="216237" y="559345"/>
                </a:lnTo>
                <a:lnTo>
                  <a:pt x="264910" y="570220"/>
                </a:lnTo>
                <a:lnTo>
                  <a:pt x="316230" y="573976"/>
                </a:lnTo>
                <a:lnTo>
                  <a:pt x="367514" y="570220"/>
                </a:lnTo>
                <a:lnTo>
                  <a:pt x="416160" y="559345"/>
                </a:lnTo>
                <a:lnTo>
                  <a:pt x="461517" y="541945"/>
                </a:lnTo>
                <a:lnTo>
                  <a:pt x="502936" y="518611"/>
                </a:lnTo>
                <a:lnTo>
                  <a:pt x="539765" y="489935"/>
                </a:lnTo>
                <a:lnTo>
                  <a:pt x="571356" y="456509"/>
                </a:lnTo>
                <a:lnTo>
                  <a:pt x="597058" y="418926"/>
                </a:lnTo>
                <a:lnTo>
                  <a:pt x="616222" y="377776"/>
                </a:lnTo>
                <a:lnTo>
                  <a:pt x="628196" y="333652"/>
                </a:lnTo>
                <a:lnTo>
                  <a:pt x="632333" y="287146"/>
                </a:lnTo>
                <a:lnTo>
                  <a:pt x="628196" y="240564"/>
                </a:lnTo>
                <a:lnTo>
                  <a:pt x="616222" y="196377"/>
                </a:lnTo>
                <a:lnTo>
                  <a:pt x="597058" y="155176"/>
                </a:lnTo>
                <a:lnTo>
                  <a:pt x="571356" y="117551"/>
                </a:lnTo>
                <a:lnTo>
                  <a:pt x="539765" y="84094"/>
                </a:lnTo>
                <a:lnTo>
                  <a:pt x="502936" y="55395"/>
                </a:lnTo>
                <a:lnTo>
                  <a:pt x="461517" y="32046"/>
                </a:lnTo>
                <a:lnTo>
                  <a:pt x="416160" y="14636"/>
                </a:lnTo>
                <a:lnTo>
                  <a:pt x="367514" y="3757"/>
                </a:lnTo>
                <a:lnTo>
                  <a:pt x="316230" y="0"/>
                </a:lnTo>
                <a:close/>
              </a:path>
            </a:pathLst>
          </a:custGeom>
          <a:solidFill>
            <a:srgbClr val="C00000"/>
          </a:solidFill>
        </p:spPr>
        <p:txBody>
          <a:bodyPr wrap="square" lIns="0" tIns="0" rIns="0" bIns="0" rtlCol="0"/>
          <a:lstStyle/>
          <a:p>
            <a:endParaRPr/>
          </a:p>
        </p:txBody>
      </p:sp>
      <p:sp>
        <p:nvSpPr>
          <p:cNvPr id="23" name="object 23"/>
          <p:cNvSpPr/>
          <p:nvPr/>
        </p:nvSpPr>
        <p:spPr>
          <a:xfrm>
            <a:off x="2017014" y="3754120"/>
            <a:ext cx="632460" cy="574040"/>
          </a:xfrm>
          <a:custGeom>
            <a:avLst/>
            <a:gdLst/>
            <a:ahLst/>
            <a:cxnLst/>
            <a:rect l="l" t="t" r="r" b="b"/>
            <a:pathLst>
              <a:path w="632460" h="574039">
                <a:moveTo>
                  <a:pt x="316230" y="0"/>
                </a:moveTo>
                <a:lnTo>
                  <a:pt x="367514" y="3757"/>
                </a:lnTo>
                <a:lnTo>
                  <a:pt x="416160" y="14636"/>
                </a:lnTo>
                <a:lnTo>
                  <a:pt x="461517" y="32046"/>
                </a:lnTo>
                <a:lnTo>
                  <a:pt x="502936" y="55395"/>
                </a:lnTo>
                <a:lnTo>
                  <a:pt x="539765" y="84094"/>
                </a:lnTo>
                <a:lnTo>
                  <a:pt x="571356" y="117551"/>
                </a:lnTo>
                <a:lnTo>
                  <a:pt x="597058" y="155176"/>
                </a:lnTo>
                <a:lnTo>
                  <a:pt x="616222" y="196377"/>
                </a:lnTo>
                <a:lnTo>
                  <a:pt x="628196" y="240564"/>
                </a:lnTo>
                <a:lnTo>
                  <a:pt x="632333" y="287146"/>
                </a:lnTo>
                <a:lnTo>
                  <a:pt x="628196" y="333652"/>
                </a:lnTo>
                <a:lnTo>
                  <a:pt x="616222" y="377776"/>
                </a:lnTo>
                <a:lnTo>
                  <a:pt x="597058" y="418926"/>
                </a:lnTo>
                <a:lnTo>
                  <a:pt x="571356" y="456509"/>
                </a:lnTo>
                <a:lnTo>
                  <a:pt x="539765" y="489935"/>
                </a:lnTo>
                <a:lnTo>
                  <a:pt x="502936" y="518611"/>
                </a:lnTo>
                <a:lnTo>
                  <a:pt x="461517" y="541945"/>
                </a:lnTo>
                <a:lnTo>
                  <a:pt x="416160" y="559345"/>
                </a:lnTo>
                <a:lnTo>
                  <a:pt x="367514" y="570220"/>
                </a:lnTo>
                <a:lnTo>
                  <a:pt x="316230" y="573976"/>
                </a:lnTo>
                <a:lnTo>
                  <a:pt x="264910" y="570220"/>
                </a:lnTo>
                <a:lnTo>
                  <a:pt x="216237" y="559345"/>
                </a:lnTo>
                <a:lnTo>
                  <a:pt x="170858" y="541945"/>
                </a:lnTo>
                <a:lnTo>
                  <a:pt x="129424" y="518611"/>
                </a:lnTo>
                <a:lnTo>
                  <a:pt x="92583" y="489935"/>
                </a:lnTo>
                <a:lnTo>
                  <a:pt x="60984" y="456509"/>
                </a:lnTo>
                <a:lnTo>
                  <a:pt x="35277" y="418926"/>
                </a:lnTo>
                <a:lnTo>
                  <a:pt x="16111" y="377776"/>
                </a:lnTo>
                <a:lnTo>
                  <a:pt x="4136" y="333652"/>
                </a:lnTo>
                <a:lnTo>
                  <a:pt x="0" y="287146"/>
                </a:lnTo>
                <a:lnTo>
                  <a:pt x="4136" y="240564"/>
                </a:lnTo>
                <a:lnTo>
                  <a:pt x="16111" y="196377"/>
                </a:lnTo>
                <a:lnTo>
                  <a:pt x="35277" y="155176"/>
                </a:lnTo>
                <a:lnTo>
                  <a:pt x="60984" y="117551"/>
                </a:lnTo>
                <a:lnTo>
                  <a:pt x="92582" y="84094"/>
                </a:lnTo>
                <a:lnTo>
                  <a:pt x="129424" y="55395"/>
                </a:lnTo>
                <a:lnTo>
                  <a:pt x="170858" y="32046"/>
                </a:lnTo>
                <a:lnTo>
                  <a:pt x="216237" y="14636"/>
                </a:lnTo>
                <a:lnTo>
                  <a:pt x="264910" y="3757"/>
                </a:lnTo>
                <a:lnTo>
                  <a:pt x="316230" y="0"/>
                </a:lnTo>
                <a:close/>
              </a:path>
            </a:pathLst>
          </a:custGeom>
          <a:ln w="12700">
            <a:solidFill>
              <a:srgbClr val="539F20"/>
            </a:solidFill>
          </a:ln>
        </p:spPr>
        <p:txBody>
          <a:bodyPr wrap="square" lIns="0" tIns="0" rIns="0" bIns="0" rtlCol="0"/>
          <a:lstStyle/>
          <a:p>
            <a:endParaRPr/>
          </a:p>
        </p:txBody>
      </p:sp>
      <p:sp>
        <p:nvSpPr>
          <p:cNvPr id="24" name="object 24"/>
          <p:cNvSpPr txBox="1"/>
          <p:nvPr/>
        </p:nvSpPr>
        <p:spPr>
          <a:xfrm>
            <a:off x="2191892" y="3868013"/>
            <a:ext cx="281305" cy="330835"/>
          </a:xfrm>
          <a:prstGeom prst="rect">
            <a:avLst/>
          </a:prstGeom>
        </p:spPr>
        <p:txBody>
          <a:bodyPr vert="horz" wrap="square" lIns="0" tIns="12700" rIns="0" bIns="0" rtlCol="0">
            <a:spAutoFit/>
          </a:bodyPr>
          <a:lstStyle/>
          <a:p>
            <a:pPr marL="12700">
              <a:lnSpc>
                <a:spcPct val="100000"/>
              </a:lnSpc>
              <a:spcBef>
                <a:spcPts val="100"/>
              </a:spcBef>
            </a:pPr>
            <a:r>
              <a:rPr sz="2000" b="1" spc="5">
                <a:latin typeface="Times New Roman"/>
                <a:cs typeface="Times New Roman"/>
              </a:rPr>
              <a:t>0</a:t>
            </a:r>
            <a:r>
              <a:rPr sz="2000" b="1">
                <a:latin typeface="Times New Roman"/>
                <a:cs typeface="Times New Roman"/>
              </a:rPr>
              <a:t>3</a:t>
            </a:r>
            <a:endParaRPr sz="2000">
              <a:latin typeface="Times New Roman"/>
              <a:cs typeface="Times New Roman"/>
            </a:endParaRPr>
          </a:p>
        </p:txBody>
      </p:sp>
      <p:sp>
        <p:nvSpPr>
          <p:cNvPr id="25" name="object 25"/>
          <p:cNvSpPr txBox="1"/>
          <p:nvPr/>
        </p:nvSpPr>
        <p:spPr>
          <a:xfrm>
            <a:off x="4508119" y="1465579"/>
            <a:ext cx="601345" cy="391160"/>
          </a:xfrm>
          <a:prstGeom prst="rect">
            <a:avLst/>
          </a:prstGeom>
        </p:spPr>
        <p:txBody>
          <a:bodyPr vert="horz" wrap="square" lIns="0" tIns="12700" rIns="0" bIns="0" rtlCol="0">
            <a:spAutoFit/>
          </a:bodyPr>
          <a:lstStyle/>
          <a:p>
            <a:pPr marL="12700">
              <a:lnSpc>
                <a:spcPct val="100000"/>
              </a:lnSpc>
              <a:spcBef>
                <a:spcPts val="100"/>
              </a:spcBef>
            </a:pPr>
            <a:r>
              <a:rPr sz="2400" b="1" spc="-5">
                <a:solidFill>
                  <a:srgbClr val="FFFFFF"/>
                </a:solidFill>
                <a:latin typeface="Arial"/>
                <a:cs typeface="Arial"/>
              </a:rPr>
              <a:t>Biết</a:t>
            </a:r>
            <a:endParaRPr sz="2400">
              <a:latin typeface="Arial"/>
              <a:cs typeface="Arial"/>
            </a:endParaRPr>
          </a:p>
        </p:txBody>
      </p:sp>
      <p:sp>
        <p:nvSpPr>
          <p:cNvPr id="26" name="object 26"/>
          <p:cNvSpPr txBox="1"/>
          <p:nvPr/>
        </p:nvSpPr>
        <p:spPr>
          <a:xfrm>
            <a:off x="4454778" y="2679573"/>
            <a:ext cx="685800" cy="391160"/>
          </a:xfrm>
          <a:prstGeom prst="rect">
            <a:avLst/>
          </a:prstGeom>
        </p:spPr>
        <p:txBody>
          <a:bodyPr vert="horz" wrap="square" lIns="0" tIns="12700" rIns="0" bIns="0" rtlCol="0">
            <a:spAutoFit/>
          </a:bodyPr>
          <a:lstStyle/>
          <a:p>
            <a:pPr marL="12700">
              <a:lnSpc>
                <a:spcPct val="100000"/>
              </a:lnSpc>
              <a:spcBef>
                <a:spcPts val="100"/>
              </a:spcBef>
            </a:pPr>
            <a:r>
              <a:rPr sz="2400" b="1" spc="-5">
                <a:solidFill>
                  <a:srgbClr val="FFFFFF"/>
                </a:solidFill>
                <a:latin typeface="Arial"/>
                <a:cs typeface="Arial"/>
              </a:rPr>
              <a:t>Hiểu</a:t>
            </a:r>
            <a:endParaRPr sz="2400">
              <a:latin typeface="Arial"/>
              <a:cs typeface="Arial"/>
            </a:endParaRPr>
          </a:p>
        </p:txBody>
      </p:sp>
      <p:sp>
        <p:nvSpPr>
          <p:cNvPr id="27" name="object 27"/>
          <p:cNvSpPr/>
          <p:nvPr/>
        </p:nvSpPr>
        <p:spPr>
          <a:xfrm>
            <a:off x="0" y="32511"/>
            <a:ext cx="9144000" cy="656590"/>
          </a:xfrm>
          <a:custGeom>
            <a:avLst/>
            <a:gdLst/>
            <a:ahLst/>
            <a:cxnLst/>
            <a:rect l="l" t="t" r="r" b="b"/>
            <a:pathLst>
              <a:path w="9144000" h="656590">
                <a:moveTo>
                  <a:pt x="9034526" y="0"/>
                </a:moveTo>
                <a:lnTo>
                  <a:pt x="109419" y="0"/>
                </a:lnTo>
                <a:lnTo>
                  <a:pt x="66828" y="8584"/>
                </a:lnTo>
                <a:lnTo>
                  <a:pt x="32048" y="32004"/>
                </a:lnTo>
                <a:lnTo>
                  <a:pt x="8598" y="66758"/>
                </a:lnTo>
                <a:lnTo>
                  <a:pt x="0" y="109347"/>
                </a:lnTo>
                <a:lnTo>
                  <a:pt x="0" y="546988"/>
                </a:lnTo>
                <a:lnTo>
                  <a:pt x="8598" y="589597"/>
                </a:lnTo>
                <a:lnTo>
                  <a:pt x="32048" y="624395"/>
                </a:lnTo>
                <a:lnTo>
                  <a:pt x="66828" y="647858"/>
                </a:lnTo>
                <a:lnTo>
                  <a:pt x="109419" y="656463"/>
                </a:lnTo>
                <a:lnTo>
                  <a:pt x="9034526" y="656463"/>
                </a:lnTo>
                <a:lnTo>
                  <a:pt x="9077134" y="647858"/>
                </a:lnTo>
                <a:lnTo>
                  <a:pt x="9111932" y="624395"/>
                </a:lnTo>
                <a:lnTo>
                  <a:pt x="9135395" y="589597"/>
                </a:lnTo>
                <a:lnTo>
                  <a:pt x="9144000" y="546988"/>
                </a:lnTo>
                <a:lnTo>
                  <a:pt x="9144000" y="109347"/>
                </a:lnTo>
                <a:lnTo>
                  <a:pt x="9135395" y="66758"/>
                </a:lnTo>
                <a:lnTo>
                  <a:pt x="9111932" y="32003"/>
                </a:lnTo>
                <a:lnTo>
                  <a:pt x="9077134" y="8584"/>
                </a:lnTo>
                <a:lnTo>
                  <a:pt x="9034526" y="0"/>
                </a:lnTo>
                <a:close/>
              </a:path>
            </a:pathLst>
          </a:custGeom>
          <a:solidFill>
            <a:srgbClr val="FFFF00"/>
          </a:solidFill>
        </p:spPr>
        <p:txBody>
          <a:bodyPr wrap="square" lIns="0" tIns="0" rIns="0" bIns="0" rtlCol="0"/>
          <a:lstStyle/>
          <a:p>
            <a:endParaRPr/>
          </a:p>
        </p:txBody>
      </p:sp>
      <p:sp>
        <p:nvSpPr>
          <p:cNvPr id="28" name="object 28"/>
          <p:cNvSpPr/>
          <p:nvPr/>
        </p:nvSpPr>
        <p:spPr>
          <a:xfrm>
            <a:off x="0" y="32511"/>
            <a:ext cx="9144000" cy="656590"/>
          </a:xfrm>
          <a:custGeom>
            <a:avLst/>
            <a:gdLst/>
            <a:ahLst/>
            <a:cxnLst/>
            <a:rect l="l" t="t" r="r" b="b"/>
            <a:pathLst>
              <a:path w="9144000" h="656590">
                <a:moveTo>
                  <a:pt x="0" y="109347"/>
                </a:moveTo>
                <a:lnTo>
                  <a:pt x="8598" y="66758"/>
                </a:lnTo>
                <a:lnTo>
                  <a:pt x="32048" y="32004"/>
                </a:lnTo>
                <a:lnTo>
                  <a:pt x="66828" y="8584"/>
                </a:lnTo>
                <a:lnTo>
                  <a:pt x="109419" y="0"/>
                </a:lnTo>
                <a:lnTo>
                  <a:pt x="9034526" y="0"/>
                </a:lnTo>
                <a:lnTo>
                  <a:pt x="9077134" y="8584"/>
                </a:lnTo>
                <a:lnTo>
                  <a:pt x="9111932" y="32003"/>
                </a:lnTo>
                <a:lnTo>
                  <a:pt x="9135395" y="66758"/>
                </a:lnTo>
                <a:lnTo>
                  <a:pt x="9144000" y="109347"/>
                </a:lnTo>
                <a:lnTo>
                  <a:pt x="9144000" y="546988"/>
                </a:lnTo>
                <a:lnTo>
                  <a:pt x="9135395" y="589597"/>
                </a:lnTo>
                <a:lnTo>
                  <a:pt x="9111932" y="624395"/>
                </a:lnTo>
                <a:lnTo>
                  <a:pt x="9077134" y="647858"/>
                </a:lnTo>
                <a:lnTo>
                  <a:pt x="9034526" y="656463"/>
                </a:lnTo>
                <a:lnTo>
                  <a:pt x="109419" y="656463"/>
                </a:lnTo>
                <a:lnTo>
                  <a:pt x="66828" y="647858"/>
                </a:lnTo>
                <a:lnTo>
                  <a:pt x="32048" y="624395"/>
                </a:lnTo>
                <a:lnTo>
                  <a:pt x="8598" y="589597"/>
                </a:lnTo>
                <a:lnTo>
                  <a:pt x="0" y="546988"/>
                </a:lnTo>
                <a:lnTo>
                  <a:pt x="0" y="109347"/>
                </a:lnTo>
                <a:close/>
              </a:path>
            </a:pathLst>
          </a:custGeom>
          <a:ln w="28575">
            <a:solidFill>
              <a:srgbClr val="688E18"/>
            </a:solidFill>
          </a:ln>
        </p:spPr>
        <p:txBody>
          <a:bodyPr wrap="square" lIns="0" tIns="0" rIns="0" bIns="0" rtlCol="0"/>
          <a:lstStyle/>
          <a:p>
            <a:endParaRPr/>
          </a:p>
        </p:txBody>
      </p:sp>
      <p:sp>
        <p:nvSpPr>
          <p:cNvPr id="29" name="object 29"/>
          <p:cNvSpPr txBox="1">
            <a:spLocks noGrp="1"/>
          </p:cNvSpPr>
          <p:nvPr>
            <p:ph type="title"/>
          </p:nvPr>
        </p:nvSpPr>
        <p:spPr>
          <a:xfrm>
            <a:off x="110744" y="95503"/>
            <a:ext cx="8125459" cy="513715"/>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Cấp </a:t>
            </a:r>
            <a:r>
              <a:rPr sz="3200"/>
              <a:t>độ tư </a:t>
            </a:r>
            <a:r>
              <a:rPr sz="3200" spc="-5"/>
              <a:t>duy </a:t>
            </a:r>
            <a:r>
              <a:rPr sz="3200"/>
              <a:t>trong ĐG môn </a:t>
            </a:r>
            <a:r>
              <a:rPr sz="3200" spc="-5"/>
              <a:t>Hóa</a:t>
            </a:r>
            <a:r>
              <a:rPr sz="3200" spc="-105"/>
              <a:t> </a:t>
            </a:r>
            <a:r>
              <a:rPr sz="3200" spc="-5"/>
              <a:t>học</a:t>
            </a:r>
            <a:endParaRPr sz="3200"/>
          </a:p>
        </p:txBody>
      </p:sp>
      <p:sp>
        <p:nvSpPr>
          <p:cNvPr id="30" name="object 30"/>
          <p:cNvSpPr txBox="1"/>
          <p:nvPr/>
        </p:nvSpPr>
        <p:spPr>
          <a:xfrm>
            <a:off x="4084701" y="3836314"/>
            <a:ext cx="1413510" cy="391160"/>
          </a:xfrm>
          <a:prstGeom prst="rect">
            <a:avLst/>
          </a:prstGeom>
        </p:spPr>
        <p:txBody>
          <a:bodyPr vert="horz" wrap="square" lIns="0" tIns="12700" rIns="0" bIns="0" rtlCol="0">
            <a:spAutoFit/>
          </a:bodyPr>
          <a:lstStyle/>
          <a:p>
            <a:pPr marL="12700">
              <a:lnSpc>
                <a:spcPct val="100000"/>
              </a:lnSpc>
              <a:spcBef>
                <a:spcPts val="100"/>
              </a:spcBef>
            </a:pPr>
            <a:r>
              <a:rPr sz="2400" b="1" spc="-5">
                <a:solidFill>
                  <a:srgbClr val="FFFFFF"/>
                </a:solidFill>
                <a:latin typeface="Arial"/>
                <a:cs typeface="Arial"/>
              </a:rPr>
              <a:t>Vận</a:t>
            </a:r>
            <a:r>
              <a:rPr sz="2400" b="1" spc="-85">
                <a:solidFill>
                  <a:srgbClr val="FFFFFF"/>
                </a:solidFill>
                <a:latin typeface="Arial"/>
                <a:cs typeface="Arial"/>
              </a:rPr>
              <a:t> </a:t>
            </a:r>
            <a:r>
              <a:rPr sz="2400" b="1">
                <a:solidFill>
                  <a:srgbClr val="FFFFFF"/>
                </a:solidFill>
                <a:latin typeface="Arial"/>
                <a:cs typeface="Arial"/>
              </a:rPr>
              <a:t>dụng</a:t>
            </a:r>
            <a:endParaRPr sz="24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0" y="0"/>
          <a:ext cx="9137650" cy="5051422"/>
        </p:xfrm>
        <a:graphic>
          <a:graphicData uri="http://schemas.openxmlformats.org/drawingml/2006/table">
            <a:tbl>
              <a:tblPr firstRow="1" bandRow="1">
                <a:tableStyleId>{2D5ABB26-0587-4C30-8999-92F81FD0307C}</a:tableStyleId>
              </a:tblPr>
              <a:tblGrid>
                <a:gridCol w="772160">
                  <a:extLst>
                    <a:ext uri="{9D8B030D-6E8A-4147-A177-3AD203B41FA5}">
                      <a16:colId xmlns:a16="http://schemas.microsoft.com/office/drawing/2014/main" val="20000"/>
                    </a:ext>
                  </a:extLst>
                </a:gridCol>
                <a:gridCol w="8365490">
                  <a:extLst>
                    <a:ext uri="{9D8B030D-6E8A-4147-A177-3AD203B41FA5}">
                      <a16:colId xmlns:a16="http://schemas.microsoft.com/office/drawing/2014/main" val="20001"/>
                    </a:ext>
                  </a:extLst>
                </a:gridCol>
              </a:tblGrid>
              <a:tr h="1038098">
                <a:tc rowSpan="4">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10"/>
                        </a:spcBef>
                      </a:pPr>
                      <a:endParaRPr sz="1850">
                        <a:latin typeface="Times New Roman"/>
                        <a:cs typeface="Times New Roman"/>
                      </a:endParaRPr>
                    </a:p>
                    <a:p>
                      <a:pPr marL="173990">
                        <a:lnSpc>
                          <a:spcPct val="100000"/>
                        </a:lnSpc>
                      </a:pPr>
                      <a:r>
                        <a:rPr sz="1800" b="1">
                          <a:latin typeface="Tahoma"/>
                          <a:cs typeface="Tahoma"/>
                        </a:rPr>
                        <a:t>3.a.</a:t>
                      </a:r>
                      <a:endParaRPr sz="1800">
                        <a:latin typeface="Tahoma"/>
                        <a:cs typeface="Tahoma"/>
                      </a:endParaRPr>
                    </a:p>
                    <a:p>
                      <a:pPr>
                        <a:lnSpc>
                          <a:spcPct val="100000"/>
                        </a:lnSpc>
                        <a:spcBef>
                          <a:spcPts val="35"/>
                        </a:spcBef>
                      </a:pPr>
                      <a:endParaRPr sz="1850">
                        <a:latin typeface="Times New Roman"/>
                        <a:cs typeface="Times New Roman"/>
                      </a:endParaRPr>
                    </a:p>
                    <a:p>
                      <a:pPr marL="113030">
                        <a:lnSpc>
                          <a:spcPct val="100000"/>
                        </a:lnSpc>
                      </a:pPr>
                      <a:r>
                        <a:rPr sz="1800" b="1" spc="-5">
                          <a:latin typeface="Tahoma"/>
                          <a:cs typeface="Tahoma"/>
                        </a:rPr>
                        <a:t>BIẾT</a:t>
                      </a:r>
                      <a:endParaRPr sz="1800">
                        <a:latin typeface="Tahoma"/>
                        <a:cs typeface="Tahoma"/>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50"/>
                        </a:spcBef>
                      </a:pPr>
                      <a:endParaRPr sz="2550">
                        <a:latin typeface="Times New Roman"/>
                        <a:cs typeface="Times New Roman"/>
                      </a:endParaRPr>
                    </a:p>
                    <a:p>
                      <a:pPr marL="91440">
                        <a:lnSpc>
                          <a:spcPct val="100000"/>
                        </a:lnSpc>
                      </a:pPr>
                      <a:r>
                        <a:rPr sz="1800" b="1">
                          <a:latin typeface="Tahoma"/>
                          <a:cs typeface="Tahoma"/>
                        </a:rPr>
                        <a:t>Gọi được tên: </a:t>
                      </a:r>
                      <a:r>
                        <a:rPr sz="1800" spc="-5">
                          <a:latin typeface="Tahoma"/>
                          <a:cs typeface="Tahoma"/>
                        </a:rPr>
                        <a:t>chất </a:t>
                      </a:r>
                      <a:r>
                        <a:rPr sz="1800">
                          <a:latin typeface="Tahoma"/>
                          <a:cs typeface="Tahoma"/>
                        </a:rPr>
                        <a:t>hóa </a:t>
                      </a:r>
                      <a:r>
                        <a:rPr sz="1800" spc="-5">
                          <a:latin typeface="Tahoma"/>
                          <a:cs typeface="Tahoma"/>
                        </a:rPr>
                        <a:t>học, công thức </a:t>
                      </a:r>
                      <a:r>
                        <a:rPr sz="1800">
                          <a:latin typeface="Tahoma"/>
                          <a:cs typeface="Tahoma"/>
                        </a:rPr>
                        <a:t>hóa học </a:t>
                      </a:r>
                      <a:r>
                        <a:rPr sz="1800" spc="-5">
                          <a:latin typeface="Tahoma"/>
                          <a:cs typeface="Tahoma"/>
                        </a:rPr>
                        <a:t>của</a:t>
                      </a:r>
                      <a:r>
                        <a:rPr sz="1800" spc="-95">
                          <a:latin typeface="Tahoma"/>
                          <a:cs typeface="Tahoma"/>
                        </a:rPr>
                        <a:t> </a:t>
                      </a:r>
                      <a:r>
                        <a:rPr sz="1800" spc="-5">
                          <a:latin typeface="Tahoma"/>
                          <a:cs typeface="Tahoma"/>
                        </a:rPr>
                        <a:t>chất.</a:t>
                      </a:r>
                      <a:endParaRPr sz="1800">
                        <a:latin typeface="Tahoma"/>
                        <a:cs typeface="Tahoma"/>
                      </a:endParaRPr>
                    </a:p>
                  </a:txBody>
                  <a:tcPr marL="0" marR="0" marT="6350" marB="0">
                    <a:lnL w="12700">
                      <a:solidFill>
                        <a:srgbClr val="532F30"/>
                      </a:solidFill>
                      <a:prstDash val="solid"/>
                    </a:lnL>
                    <a:lnR w="6350">
                      <a:solidFill>
                        <a:srgbClr val="532F30"/>
                      </a:solidFill>
                      <a:prstDash val="solid"/>
                    </a:lnR>
                    <a:lnT w="635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292225">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marL="91440">
                        <a:lnSpc>
                          <a:spcPct val="100000"/>
                        </a:lnSpc>
                        <a:spcBef>
                          <a:spcPts val="755"/>
                        </a:spcBef>
                      </a:pPr>
                      <a:r>
                        <a:rPr sz="1800" b="1" spc="-5">
                          <a:latin typeface="Tahoma"/>
                          <a:cs typeface="Tahoma"/>
                        </a:rPr>
                        <a:t>Viết </a:t>
                      </a:r>
                      <a:r>
                        <a:rPr sz="1800" b="1">
                          <a:latin typeface="Tahoma"/>
                          <a:cs typeface="Tahoma"/>
                        </a:rPr>
                        <a:t>được, </a:t>
                      </a:r>
                      <a:r>
                        <a:rPr sz="1800" b="1" spc="-5">
                          <a:latin typeface="Tahoma"/>
                          <a:cs typeface="Tahoma"/>
                        </a:rPr>
                        <a:t>biểu diễn </a:t>
                      </a:r>
                      <a:r>
                        <a:rPr sz="1800" b="1">
                          <a:latin typeface="Tahoma"/>
                          <a:cs typeface="Tahoma"/>
                        </a:rPr>
                        <a:t>được, lập</a:t>
                      </a:r>
                      <a:r>
                        <a:rPr sz="1800" b="1" spc="-35">
                          <a:latin typeface="Tahoma"/>
                          <a:cs typeface="Tahoma"/>
                        </a:rPr>
                        <a:t> </a:t>
                      </a:r>
                      <a:r>
                        <a:rPr sz="1800" b="1">
                          <a:latin typeface="Tahoma"/>
                          <a:cs typeface="Tahoma"/>
                        </a:rPr>
                        <a:t>được:</a:t>
                      </a:r>
                      <a:endParaRPr sz="1800">
                        <a:latin typeface="Tahoma"/>
                        <a:cs typeface="Tahoma"/>
                      </a:endParaRPr>
                    </a:p>
                    <a:p>
                      <a:pPr marL="377825" indent="-287020">
                        <a:lnSpc>
                          <a:spcPct val="100000"/>
                        </a:lnSpc>
                        <a:spcBef>
                          <a:spcPts val="5"/>
                        </a:spcBef>
                        <a:buChar char="-"/>
                        <a:tabLst>
                          <a:tab pos="377825" algn="l"/>
                          <a:tab pos="378460" algn="l"/>
                        </a:tabLst>
                      </a:pPr>
                      <a:r>
                        <a:rPr sz="1800" spc="-5">
                          <a:latin typeface="Tahoma"/>
                          <a:cs typeface="Tahoma"/>
                        </a:rPr>
                        <a:t>công thức </a:t>
                      </a:r>
                      <a:r>
                        <a:rPr sz="1800">
                          <a:latin typeface="Tahoma"/>
                          <a:cs typeface="Tahoma"/>
                        </a:rPr>
                        <a:t>hóa học </a:t>
                      </a:r>
                      <a:r>
                        <a:rPr sz="1800" spc="-5">
                          <a:latin typeface="Tahoma"/>
                          <a:cs typeface="Tahoma"/>
                        </a:rPr>
                        <a:t>của</a:t>
                      </a:r>
                      <a:r>
                        <a:rPr sz="1800" spc="-55">
                          <a:latin typeface="Tahoma"/>
                          <a:cs typeface="Tahoma"/>
                        </a:rPr>
                        <a:t> </a:t>
                      </a:r>
                      <a:r>
                        <a:rPr sz="1800" spc="-5">
                          <a:latin typeface="Tahoma"/>
                          <a:cs typeface="Tahoma"/>
                        </a:rPr>
                        <a:t>chất.</a:t>
                      </a:r>
                      <a:endParaRPr sz="1800">
                        <a:latin typeface="Tahoma"/>
                        <a:cs typeface="Tahoma"/>
                      </a:endParaRPr>
                    </a:p>
                    <a:p>
                      <a:pPr marL="377825" indent="-287020">
                        <a:lnSpc>
                          <a:spcPct val="100000"/>
                        </a:lnSpc>
                        <a:buChar char="-"/>
                        <a:tabLst>
                          <a:tab pos="377825" algn="l"/>
                          <a:tab pos="378460" algn="l"/>
                        </a:tabLst>
                      </a:pPr>
                      <a:r>
                        <a:rPr sz="1800" spc="-5">
                          <a:latin typeface="Tahoma"/>
                          <a:cs typeface="Tahoma"/>
                        </a:rPr>
                        <a:t>cấu </a:t>
                      </a:r>
                      <a:r>
                        <a:rPr sz="1800">
                          <a:latin typeface="Tahoma"/>
                          <a:cs typeface="Tahoma"/>
                        </a:rPr>
                        <a:t>hình </a:t>
                      </a:r>
                      <a:r>
                        <a:rPr sz="1800" spc="-10">
                          <a:latin typeface="Tahoma"/>
                          <a:cs typeface="Tahoma"/>
                        </a:rPr>
                        <a:t>electron </a:t>
                      </a:r>
                      <a:r>
                        <a:rPr sz="1800" spc="-5">
                          <a:latin typeface="Tahoma"/>
                          <a:cs typeface="Tahoma"/>
                        </a:rPr>
                        <a:t>của </a:t>
                      </a:r>
                      <a:r>
                        <a:rPr sz="1800">
                          <a:latin typeface="Tahoma"/>
                          <a:cs typeface="Tahoma"/>
                        </a:rPr>
                        <a:t>nguyên </a:t>
                      </a:r>
                      <a:r>
                        <a:rPr sz="1800" spc="-5">
                          <a:latin typeface="Tahoma"/>
                          <a:cs typeface="Tahoma"/>
                        </a:rPr>
                        <a:t>tố </a:t>
                      </a:r>
                      <a:r>
                        <a:rPr sz="1800">
                          <a:latin typeface="Tahoma"/>
                          <a:cs typeface="Tahoma"/>
                        </a:rPr>
                        <a:t>hóa</a:t>
                      </a:r>
                      <a:r>
                        <a:rPr sz="1800" spc="-40">
                          <a:latin typeface="Tahoma"/>
                          <a:cs typeface="Tahoma"/>
                        </a:rPr>
                        <a:t> </a:t>
                      </a:r>
                      <a:r>
                        <a:rPr sz="1800" spc="-5">
                          <a:latin typeface="Tahoma"/>
                          <a:cs typeface="Tahoma"/>
                        </a:rPr>
                        <a:t>học.</a:t>
                      </a:r>
                      <a:endParaRPr sz="1800">
                        <a:latin typeface="Tahoma"/>
                        <a:cs typeface="Tahoma"/>
                      </a:endParaRPr>
                    </a:p>
                    <a:p>
                      <a:pPr marL="91440">
                        <a:lnSpc>
                          <a:spcPct val="100000"/>
                        </a:lnSpc>
                        <a:tabLst>
                          <a:tab pos="377825" algn="l"/>
                        </a:tabLst>
                      </a:pPr>
                      <a:r>
                        <a:rPr sz="1800">
                          <a:latin typeface="Tahoma"/>
                          <a:cs typeface="Tahoma"/>
                        </a:rPr>
                        <a:t>-	…</a:t>
                      </a:r>
                    </a:p>
                  </a:txBody>
                  <a:tcPr marL="0" marR="0" marT="95885"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041272">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35"/>
                        </a:spcBef>
                      </a:pPr>
                      <a:endParaRPr sz="1650">
                        <a:latin typeface="Times New Roman"/>
                        <a:cs typeface="Times New Roman"/>
                      </a:endParaRPr>
                    </a:p>
                    <a:p>
                      <a:pPr marL="91440" marR="226695">
                        <a:lnSpc>
                          <a:spcPct val="100000"/>
                        </a:lnSpc>
                      </a:pPr>
                      <a:r>
                        <a:rPr sz="1800" b="1" spc="-5">
                          <a:latin typeface="Tahoma"/>
                          <a:cs typeface="Tahoma"/>
                        </a:rPr>
                        <a:t>Phát </a:t>
                      </a:r>
                      <a:r>
                        <a:rPr sz="1800" b="1">
                          <a:latin typeface="Tahoma"/>
                          <a:cs typeface="Tahoma"/>
                        </a:rPr>
                        <a:t>biểu được, </a:t>
                      </a:r>
                      <a:r>
                        <a:rPr sz="1800" b="1" spc="-5">
                          <a:latin typeface="Tahoma"/>
                          <a:cs typeface="Tahoma"/>
                        </a:rPr>
                        <a:t>phân </a:t>
                      </a:r>
                      <a:r>
                        <a:rPr sz="1800" b="1">
                          <a:latin typeface="Tahoma"/>
                          <a:cs typeface="Tahoma"/>
                        </a:rPr>
                        <a:t>biệt được, </a:t>
                      </a:r>
                      <a:r>
                        <a:rPr sz="1800" b="1" spc="-5">
                          <a:latin typeface="Tahoma"/>
                          <a:cs typeface="Tahoma"/>
                        </a:rPr>
                        <a:t>nêu được </a:t>
                      </a:r>
                      <a:r>
                        <a:rPr sz="1800">
                          <a:latin typeface="Tahoma"/>
                          <a:cs typeface="Tahoma"/>
                        </a:rPr>
                        <a:t>nội dung </a:t>
                      </a:r>
                      <a:r>
                        <a:rPr sz="1800" spc="-5">
                          <a:latin typeface="Tahoma"/>
                          <a:cs typeface="Tahoma"/>
                        </a:rPr>
                        <a:t>định </a:t>
                      </a:r>
                      <a:r>
                        <a:rPr sz="1800">
                          <a:latin typeface="Tahoma"/>
                          <a:cs typeface="Tahoma"/>
                        </a:rPr>
                        <a:t>luật, </a:t>
                      </a:r>
                      <a:r>
                        <a:rPr sz="1800" spc="-5">
                          <a:latin typeface="Tahoma"/>
                          <a:cs typeface="Tahoma"/>
                        </a:rPr>
                        <a:t>thuyết, khái  </a:t>
                      </a:r>
                      <a:r>
                        <a:rPr sz="1800">
                          <a:latin typeface="Tahoma"/>
                          <a:cs typeface="Tahoma"/>
                        </a:rPr>
                        <a:t>niệm như </a:t>
                      </a:r>
                      <a:r>
                        <a:rPr sz="1800" spc="-5">
                          <a:latin typeface="Tahoma"/>
                          <a:cs typeface="Tahoma"/>
                        </a:rPr>
                        <a:t>định </a:t>
                      </a:r>
                      <a:r>
                        <a:rPr sz="1800">
                          <a:latin typeface="Tahoma"/>
                          <a:cs typeface="Tahoma"/>
                        </a:rPr>
                        <a:t>luật </a:t>
                      </a:r>
                      <a:r>
                        <a:rPr sz="1800" spc="-5">
                          <a:latin typeface="Tahoma"/>
                          <a:cs typeface="Tahoma"/>
                        </a:rPr>
                        <a:t>tuần </a:t>
                      </a:r>
                      <a:r>
                        <a:rPr sz="1800">
                          <a:latin typeface="Tahoma"/>
                          <a:cs typeface="Tahoma"/>
                        </a:rPr>
                        <a:t>hoàn, </a:t>
                      </a:r>
                      <a:r>
                        <a:rPr sz="1800" spc="-5">
                          <a:latin typeface="Tahoma"/>
                          <a:cs typeface="Tahoma"/>
                        </a:rPr>
                        <a:t>sự điện li,</a:t>
                      </a:r>
                      <a:r>
                        <a:rPr sz="1800" spc="-35">
                          <a:latin typeface="Tahoma"/>
                          <a:cs typeface="Tahoma"/>
                        </a:rPr>
                        <a:t> </a:t>
                      </a:r>
                      <a:r>
                        <a:rPr sz="1800">
                          <a:latin typeface="Tahoma"/>
                          <a:cs typeface="Tahoma"/>
                        </a:rPr>
                        <a:t>…</a:t>
                      </a:r>
                    </a:p>
                  </a:txBody>
                  <a:tcPr marL="0" marR="0" marT="4445"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1679827">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5"/>
                        </a:spcBef>
                      </a:pPr>
                      <a:endParaRPr sz="1950">
                        <a:latin typeface="Times New Roman"/>
                        <a:cs typeface="Times New Roman"/>
                      </a:endParaRPr>
                    </a:p>
                    <a:p>
                      <a:pPr marL="91440">
                        <a:lnSpc>
                          <a:spcPct val="100000"/>
                        </a:lnSpc>
                      </a:pPr>
                      <a:r>
                        <a:rPr sz="1800" b="1">
                          <a:latin typeface="Tahoma"/>
                          <a:cs typeface="Tahoma"/>
                        </a:rPr>
                        <a:t>Xác định</a:t>
                      </a:r>
                      <a:r>
                        <a:rPr sz="1800" b="1" spc="-25">
                          <a:latin typeface="Tahoma"/>
                          <a:cs typeface="Tahoma"/>
                        </a:rPr>
                        <a:t> </a:t>
                      </a:r>
                      <a:r>
                        <a:rPr sz="1800" b="1">
                          <a:latin typeface="Tahoma"/>
                          <a:cs typeface="Tahoma"/>
                        </a:rPr>
                        <a:t>được:</a:t>
                      </a:r>
                      <a:endParaRPr sz="1800">
                        <a:latin typeface="Tahoma"/>
                        <a:cs typeface="Tahoma"/>
                      </a:endParaRPr>
                    </a:p>
                    <a:p>
                      <a:pPr marL="377825" indent="-287020">
                        <a:lnSpc>
                          <a:spcPct val="100000"/>
                        </a:lnSpc>
                        <a:spcBef>
                          <a:spcPts val="5"/>
                        </a:spcBef>
                        <a:buChar char="-"/>
                        <a:tabLst>
                          <a:tab pos="377825" algn="l"/>
                          <a:tab pos="378460" algn="l"/>
                        </a:tabLst>
                      </a:pPr>
                      <a:r>
                        <a:rPr sz="1800">
                          <a:latin typeface="Tahoma"/>
                          <a:cs typeface="Tahoma"/>
                        </a:rPr>
                        <a:t>khối </a:t>
                      </a:r>
                      <a:r>
                        <a:rPr sz="1800" spc="-5">
                          <a:latin typeface="Tahoma"/>
                          <a:cs typeface="Tahoma"/>
                        </a:rPr>
                        <a:t>lượng </a:t>
                      </a:r>
                      <a:r>
                        <a:rPr sz="1800">
                          <a:latin typeface="Tahoma"/>
                          <a:cs typeface="Tahoma"/>
                        </a:rPr>
                        <a:t>mol </a:t>
                      </a:r>
                      <a:r>
                        <a:rPr sz="1800" spc="-5">
                          <a:latin typeface="Tahoma"/>
                          <a:cs typeface="Tahoma"/>
                        </a:rPr>
                        <a:t>của</a:t>
                      </a:r>
                      <a:r>
                        <a:rPr sz="1800" spc="-15">
                          <a:latin typeface="Tahoma"/>
                          <a:cs typeface="Tahoma"/>
                        </a:rPr>
                        <a:t> </a:t>
                      </a:r>
                      <a:r>
                        <a:rPr sz="1800" spc="-5">
                          <a:latin typeface="Tahoma"/>
                          <a:cs typeface="Tahoma"/>
                        </a:rPr>
                        <a:t>chất.</a:t>
                      </a:r>
                      <a:endParaRPr sz="1800">
                        <a:latin typeface="Tahoma"/>
                        <a:cs typeface="Tahoma"/>
                      </a:endParaRPr>
                    </a:p>
                    <a:p>
                      <a:pPr marL="377825" marR="149860" indent="-287020">
                        <a:lnSpc>
                          <a:spcPct val="100000"/>
                        </a:lnSpc>
                        <a:buChar char="-"/>
                        <a:tabLst>
                          <a:tab pos="377825" algn="l"/>
                          <a:tab pos="378460" algn="l"/>
                        </a:tabLst>
                      </a:pPr>
                      <a:r>
                        <a:rPr sz="1800" spc="-5">
                          <a:latin typeface="Tahoma"/>
                          <a:cs typeface="Tahoma"/>
                        </a:rPr>
                        <a:t>công thức </a:t>
                      </a:r>
                      <a:r>
                        <a:rPr sz="1800">
                          <a:latin typeface="Tahoma"/>
                          <a:cs typeface="Tahoma"/>
                        </a:rPr>
                        <a:t>hóa học </a:t>
                      </a:r>
                      <a:r>
                        <a:rPr sz="1800" spc="-5">
                          <a:latin typeface="Tahoma"/>
                          <a:cs typeface="Tahoma"/>
                        </a:rPr>
                        <a:t>của chất </a:t>
                      </a:r>
                      <a:r>
                        <a:rPr sz="1800">
                          <a:latin typeface="Tahoma"/>
                          <a:cs typeface="Tahoma"/>
                        </a:rPr>
                        <a:t>hoặc </a:t>
                      </a:r>
                      <a:r>
                        <a:rPr sz="1800" spc="-5">
                          <a:latin typeface="Tahoma"/>
                          <a:cs typeface="Tahoma"/>
                        </a:rPr>
                        <a:t>một đại lượng cần thiết thông </a:t>
                      </a:r>
                      <a:r>
                        <a:rPr sz="1800">
                          <a:latin typeface="Tahoma"/>
                          <a:cs typeface="Tahoma"/>
                        </a:rPr>
                        <a:t>qua </a:t>
                      </a:r>
                      <a:r>
                        <a:rPr sz="1800" spc="-5">
                          <a:latin typeface="Tahoma"/>
                          <a:cs typeface="Tahoma"/>
                        </a:rPr>
                        <a:t>các công  thức, </a:t>
                      </a:r>
                      <a:r>
                        <a:rPr sz="1800">
                          <a:latin typeface="Tahoma"/>
                          <a:cs typeface="Tahoma"/>
                        </a:rPr>
                        <a:t>dữ kiện </a:t>
                      </a:r>
                      <a:r>
                        <a:rPr sz="1800" spc="-5">
                          <a:latin typeface="Tahoma"/>
                          <a:cs typeface="Tahoma"/>
                        </a:rPr>
                        <a:t>và thông tin đã</a:t>
                      </a:r>
                      <a:r>
                        <a:rPr sz="1800" spc="-20">
                          <a:latin typeface="Tahoma"/>
                          <a:cs typeface="Tahoma"/>
                        </a:rPr>
                        <a:t> </a:t>
                      </a:r>
                      <a:r>
                        <a:rPr sz="1800" spc="-5">
                          <a:latin typeface="Tahoma"/>
                          <a:cs typeface="Tahoma"/>
                        </a:rPr>
                        <a:t>cho.</a:t>
                      </a:r>
                      <a:endParaRPr sz="1800">
                        <a:latin typeface="Tahoma"/>
                        <a:cs typeface="Tahoma"/>
                      </a:endParaRPr>
                    </a:p>
                  </a:txBody>
                  <a:tcPr marL="0" marR="0" marT="5715"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0" y="0"/>
          <a:ext cx="9137650" cy="4987924"/>
        </p:xfrm>
        <a:graphic>
          <a:graphicData uri="http://schemas.openxmlformats.org/drawingml/2006/table">
            <a:tbl>
              <a:tblPr firstRow="1" bandRow="1">
                <a:tableStyleId>{2D5ABB26-0587-4C30-8999-92F81FD0307C}</a:tableStyleId>
              </a:tblPr>
              <a:tblGrid>
                <a:gridCol w="774700">
                  <a:extLst>
                    <a:ext uri="{9D8B030D-6E8A-4147-A177-3AD203B41FA5}">
                      <a16:colId xmlns:a16="http://schemas.microsoft.com/office/drawing/2014/main" val="20000"/>
                    </a:ext>
                  </a:extLst>
                </a:gridCol>
                <a:gridCol w="8362950">
                  <a:extLst>
                    <a:ext uri="{9D8B030D-6E8A-4147-A177-3AD203B41FA5}">
                      <a16:colId xmlns:a16="http://schemas.microsoft.com/office/drawing/2014/main" val="20001"/>
                    </a:ext>
                  </a:extLst>
                </a:gridCol>
              </a:tblGrid>
              <a:tr h="1668652">
                <a:tc rowSpan="2">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35"/>
                        </a:spcBef>
                      </a:pPr>
                      <a:endParaRPr sz="2550">
                        <a:latin typeface="Times New Roman"/>
                        <a:cs typeface="Times New Roman"/>
                      </a:endParaRPr>
                    </a:p>
                    <a:p>
                      <a:pPr marL="173990">
                        <a:lnSpc>
                          <a:spcPct val="100000"/>
                        </a:lnSpc>
                      </a:pPr>
                      <a:r>
                        <a:rPr sz="1800" b="1">
                          <a:latin typeface="Tahoma"/>
                          <a:cs typeface="Tahoma"/>
                        </a:rPr>
                        <a:t>3.a.</a:t>
                      </a:r>
                      <a:endParaRPr sz="1800">
                        <a:latin typeface="Tahoma"/>
                        <a:cs typeface="Tahoma"/>
                      </a:endParaRPr>
                    </a:p>
                    <a:p>
                      <a:pPr>
                        <a:lnSpc>
                          <a:spcPct val="100000"/>
                        </a:lnSpc>
                        <a:spcBef>
                          <a:spcPts val="35"/>
                        </a:spcBef>
                      </a:pPr>
                      <a:endParaRPr sz="1850">
                        <a:latin typeface="Times New Roman"/>
                        <a:cs typeface="Times New Roman"/>
                      </a:endParaRPr>
                    </a:p>
                    <a:p>
                      <a:pPr marL="113030">
                        <a:lnSpc>
                          <a:spcPct val="100000"/>
                        </a:lnSpc>
                      </a:pPr>
                      <a:r>
                        <a:rPr sz="1800" b="1" spc="-5">
                          <a:latin typeface="Tahoma"/>
                          <a:cs typeface="Tahoma"/>
                        </a:rPr>
                        <a:t>BIẾT</a:t>
                      </a:r>
                      <a:endParaRPr sz="1800">
                        <a:latin typeface="Tahoma"/>
                        <a:cs typeface="Tahoma"/>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p>
                      <a:pPr>
                        <a:lnSpc>
                          <a:spcPct val="100000"/>
                        </a:lnSpc>
                        <a:spcBef>
                          <a:spcPts val="15"/>
                        </a:spcBef>
                      </a:pPr>
                      <a:endParaRPr sz="1700">
                        <a:latin typeface="Times New Roman"/>
                        <a:cs typeface="Times New Roman"/>
                      </a:endParaRPr>
                    </a:p>
                    <a:p>
                      <a:pPr marL="91440">
                        <a:lnSpc>
                          <a:spcPct val="100000"/>
                        </a:lnSpc>
                      </a:pPr>
                      <a:r>
                        <a:rPr sz="1800" b="1">
                          <a:latin typeface="Tahoma"/>
                          <a:cs typeface="Tahoma"/>
                        </a:rPr>
                        <a:t>Nhận ra được </a:t>
                      </a:r>
                      <a:r>
                        <a:rPr sz="1800" spc="-5">
                          <a:latin typeface="Tahoma"/>
                          <a:cs typeface="Tahoma"/>
                        </a:rPr>
                        <a:t>các </a:t>
                      </a:r>
                      <a:r>
                        <a:rPr sz="1800">
                          <a:latin typeface="Tahoma"/>
                          <a:cs typeface="Tahoma"/>
                        </a:rPr>
                        <a:t>dụng </a:t>
                      </a:r>
                      <a:r>
                        <a:rPr sz="1800" spc="-5">
                          <a:latin typeface="Tahoma"/>
                          <a:cs typeface="Tahoma"/>
                        </a:rPr>
                        <a:t>cụ, </a:t>
                      </a:r>
                      <a:r>
                        <a:rPr sz="1800">
                          <a:latin typeface="Tahoma"/>
                          <a:cs typeface="Tahoma"/>
                        </a:rPr>
                        <a:t>hóa </a:t>
                      </a:r>
                      <a:r>
                        <a:rPr sz="1800" spc="-5">
                          <a:latin typeface="Tahoma"/>
                          <a:cs typeface="Tahoma"/>
                        </a:rPr>
                        <a:t>chất cần thiết để tiến </a:t>
                      </a:r>
                      <a:r>
                        <a:rPr sz="1800">
                          <a:latin typeface="Tahoma"/>
                          <a:cs typeface="Tahoma"/>
                        </a:rPr>
                        <a:t>hành một </a:t>
                      </a:r>
                      <a:r>
                        <a:rPr sz="1800" spc="-5">
                          <a:latin typeface="Tahoma"/>
                          <a:cs typeface="Tahoma"/>
                        </a:rPr>
                        <a:t>thí </a:t>
                      </a:r>
                      <a:r>
                        <a:rPr sz="1800">
                          <a:latin typeface="Tahoma"/>
                          <a:cs typeface="Tahoma"/>
                        </a:rPr>
                        <a:t>nghiệm</a:t>
                      </a:r>
                      <a:r>
                        <a:rPr sz="1800" spc="-135">
                          <a:latin typeface="Tahoma"/>
                          <a:cs typeface="Tahoma"/>
                        </a:rPr>
                        <a:t> </a:t>
                      </a:r>
                      <a:r>
                        <a:rPr sz="1800">
                          <a:latin typeface="Tahoma"/>
                          <a:cs typeface="Tahoma"/>
                        </a:rPr>
                        <a:t>hóa</a:t>
                      </a:r>
                    </a:p>
                    <a:p>
                      <a:pPr marL="91440">
                        <a:lnSpc>
                          <a:spcPct val="100000"/>
                        </a:lnSpc>
                      </a:pPr>
                      <a:r>
                        <a:rPr sz="1800" spc="-5">
                          <a:latin typeface="Tahoma"/>
                          <a:cs typeface="Tahoma"/>
                        </a:rPr>
                        <a:t>học.</a:t>
                      </a:r>
                      <a:endParaRPr sz="1800">
                        <a:latin typeface="Tahoma"/>
                        <a:cs typeface="Tahoma"/>
                      </a:endParaRPr>
                    </a:p>
                  </a:txBody>
                  <a:tcPr marL="0" marR="0" marT="0" marB="0">
                    <a:lnL w="12700">
                      <a:solidFill>
                        <a:srgbClr val="532F30"/>
                      </a:solidFill>
                      <a:prstDash val="solid"/>
                    </a:lnL>
                    <a:lnR w="6350">
                      <a:solidFill>
                        <a:srgbClr val="532F30"/>
                      </a:solidFill>
                      <a:prstDash val="solid"/>
                    </a:lnR>
                    <a:lnT w="635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3319272">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15"/>
                        </a:spcBef>
                      </a:pPr>
                      <a:endParaRPr sz="2450">
                        <a:latin typeface="Times New Roman"/>
                        <a:cs typeface="Times New Roman"/>
                      </a:endParaRPr>
                    </a:p>
                    <a:p>
                      <a:pPr marL="91440" marR="271145">
                        <a:lnSpc>
                          <a:spcPct val="100000"/>
                        </a:lnSpc>
                      </a:pPr>
                      <a:r>
                        <a:rPr sz="1800" b="1" spc="-5">
                          <a:latin typeface="Tahoma"/>
                          <a:cs typeface="Tahoma"/>
                        </a:rPr>
                        <a:t>Tìm kiếm </a:t>
                      </a:r>
                      <a:r>
                        <a:rPr sz="1800" b="1">
                          <a:latin typeface="Tahoma"/>
                          <a:cs typeface="Tahoma"/>
                        </a:rPr>
                        <a:t>và </a:t>
                      </a:r>
                      <a:r>
                        <a:rPr sz="1800" b="1" spc="-5">
                          <a:latin typeface="Tahoma"/>
                          <a:cs typeface="Tahoma"/>
                        </a:rPr>
                        <a:t>tìm hiểu </a:t>
                      </a:r>
                      <a:r>
                        <a:rPr sz="1800" b="1">
                          <a:latin typeface="Tahoma"/>
                          <a:cs typeface="Tahoma"/>
                        </a:rPr>
                        <a:t>thông </a:t>
                      </a:r>
                      <a:r>
                        <a:rPr sz="1800" b="1" spc="-5">
                          <a:latin typeface="Tahoma"/>
                          <a:cs typeface="Tahoma"/>
                        </a:rPr>
                        <a:t>tin </a:t>
                      </a:r>
                      <a:r>
                        <a:rPr sz="1800" spc="-5">
                          <a:latin typeface="Tahoma"/>
                          <a:cs typeface="Tahoma"/>
                        </a:rPr>
                        <a:t>(có trong </a:t>
                      </a:r>
                      <a:r>
                        <a:rPr sz="1800">
                          <a:latin typeface="Tahoma"/>
                          <a:cs typeface="Tahoma"/>
                        </a:rPr>
                        <a:t>bài </a:t>
                      </a:r>
                      <a:r>
                        <a:rPr sz="1800" spc="-5">
                          <a:latin typeface="Tahoma"/>
                          <a:cs typeface="Tahoma"/>
                        </a:rPr>
                        <a:t>viết </a:t>
                      </a:r>
                      <a:r>
                        <a:rPr sz="1800">
                          <a:latin typeface="Tahoma"/>
                          <a:cs typeface="Tahoma"/>
                        </a:rPr>
                        <a:t>hoặc hình ảnh bằng </a:t>
                      </a:r>
                      <a:r>
                        <a:rPr sz="1800" spc="-5">
                          <a:latin typeface="Tahoma"/>
                          <a:cs typeface="Tahoma"/>
                        </a:rPr>
                        <a:t>công  cụ tìm kiếm, sử </a:t>
                      </a:r>
                      <a:r>
                        <a:rPr sz="1800">
                          <a:latin typeface="Tahoma"/>
                          <a:cs typeface="Tahoma"/>
                        </a:rPr>
                        <a:t>dụng </a:t>
                      </a:r>
                      <a:r>
                        <a:rPr sz="1800" spc="-5">
                          <a:latin typeface="Tahoma"/>
                          <a:cs typeface="Tahoma"/>
                        </a:rPr>
                        <a:t>từ khóa), sử </a:t>
                      </a:r>
                      <a:r>
                        <a:rPr sz="1800">
                          <a:latin typeface="Tahoma"/>
                          <a:cs typeface="Tahoma"/>
                        </a:rPr>
                        <a:t>dụng hoặc </a:t>
                      </a:r>
                      <a:r>
                        <a:rPr sz="1800" spc="-5">
                          <a:latin typeface="Tahoma"/>
                          <a:cs typeface="Tahoma"/>
                        </a:rPr>
                        <a:t>tra cứu các thông tin cần thiết  trong các </a:t>
                      </a:r>
                      <a:r>
                        <a:rPr sz="1800">
                          <a:latin typeface="Tahoma"/>
                          <a:cs typeface="Tahoma"/>
                        </a:rPr>
                        <a:t>bảng biểu </a:t>
                      </a:r>
                      <a:r>
                        <a:rPr sz="1800" spc="-5">
                          <a:latin typeface="Tahoma"/>
                          <a:cs typeface="Tahoma"/>
                        </a:rPr>
                        <a:t>đã cho </a:t>
                      </a:r>
                      <a:r>
                        <a:rPr sz="1800">
                          <a:latin typeface="Tahoma"/>
                          <a:cs typeface="Tahoma"/>
                        </a:rPr>
                        <a:t>(bảng </a:t>
                      </a:r>
                      <a:r>
                        <a:rPr sz="1800" spc="-5">
                          <a:latin typeface="Tahoma"/>
                          <a:cs typeface="Tahoma"/>
                        </a:rPr>
                        <a:t>tính tan, </a:t>
                      </a:r>
                      <a:r>
                        <a:rPr sz="1800">
                          <a:latin typeface="Tahoma"/>
                          <a:cs typeface="Tahoma"/>
                        </a:rPr>
                        <a:t>bảng </a:t>
                      </a:r>
                      <a:r>
                        <a:rPr sz="1800" spc="-5">
                          <a:latin typeface="Tahoma"/>
                          <a:cs typeface="Tahoma"/>
                        </a:rPr>
                        <a:t>tuần </a:t>
                      </a:r>
                      <a:r>
                        <a:rPr sz="1800">
                          <a:latin typeface="Tahoma"/>
                          <a:cs typeface="Tahoma"/>
                        </a:rPr>
                        <a:t>hoàn, bảng </a:t>
                      </a:r>
                      <a:r>
                        <a:rPr sz="1800" spc="-5">
                          <a:latin typeface="Tahoma"/>
                          <a:cs typeface="Tahoma"/>
                        </a:rPr>
                        <a:t>tín </a:t>
                      </a:r>
                      <a:r>
                        <a:rPr sz="1800">
                          <a:latin typeface="Tahoma"/>
                          <a:cs typeface="Tahoma"/>
                        </a:rPr>
                        <a:t>hiệu phổ,  bảng </a:t>
                      </a:r>
                      <a:r>
                        <a:rPr sz="1800" spc="-5">
                          <a:latin typeface="Tahoma"/>
                          <a:cs typeface="Tahoma"/>
                        </a:rPr>
                        <a:t>enthalpy tạo thành, </a:t>
                      </a:r>
                      <a:r>
                        <a:rPr sz="1800">
                          <a:latin typeface="Tahoma"/>
                          <a:cs typeface="Tahoma"/>
                        </a:rPr>
                        <a:t>bảng giá </a:t>
                      </a:r>
                      <a:r>
                        <a:rPr sz="1800" spc="-5">
                          <a:latin typeface="Tahoma"/>
                          <a:cs typeface="Tahoma"/>
                        </a:rPr>
                        <a:t>trị thế điện cực chuẩn, </a:t>
                      </a:r>
                      <a:r>
                        <a:rPr sz="1800">
                          <a:latin typeface="Tahoma"/>
                          <a:cs typeface="Tahoma"/>
                        </a:rPr>
                        <a:t>… </a:t>
                      </a:r>
                      <a:r>
                        <a:rPr sz="1800" b="1">
                          <a:latin typeface="Tahoma"/>
                          <a:cs typeface="Tahoma"/>
                        </a:rPr>
                        <a:t>để </a:t>
                      </a:r>
                      <a:r>
                        <a:rPr sz="1800" b="1" spc="-5">
                          <a:latin typeface="Tahoma"/>
                          <a:cs typeface="Tahoma"/>
                        </a:rPr>
                        <a:t>hoàn thành  yêu cầu </a:t>
                      </a:r>
                      <a:r>
                        <a:rPr sz="1800" b="1">
                          <a:latin typeface="Tahoma"/>
                          <a:cs typeface="Tahoma"/>
                        </a:rPr>
                        <a:t>đặt ra.</a:t>
                      </a:r>
                      <a:endParaRPr sz="1800">
                        <a:latin typeface="Tahoma"/>
                        <a:cs typeface="Tahoma"/>
                      </a:endParaRPr>
                    </a:p>
                  </a:txBody>
                  <a:tcPr marL="0" marR="0" marT="0"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0" y="0"/>
          <a:ext cx="9138285" cy="5140322"/>
        </p:xfrm>
        <a:graphic>
          <a:graphicData uri="http://schemas.openxmlformats.org/drawingml/2006/table">
            <a:tbl>
              <a:tblPr firstRow="1" bandRow="1">
                <a:tableStyleId>{2D5ABB26-0587-4C30-8999-92F81FD0307C}</a:tableStyleId>
              </a:tblPr>
              <a:tblGrid>
                <a:gridCol w="772160">
                  <a:extLst>
                    <a:ext uri="{9D8B030D-6E8A-4147-A177-3AD203B41FA5}">
                      <a16:colId xmlns:a16="http://schemas.microsoft.com/office/drawing/2014/main" val="20000"/>
                    </a:ext>
                  </a:extLst>
                </a:gridCol>
                <a:gridCol w="8366125">
                  <a:extLst>
                    <a:ext uri="{9D8B030D-6E8A-4147-A177-3AD203B41FA5}">
                      <a16:colId xmlns:a16="http://schemas.microsoft.com/office/drawing/2014/main" val="20001"/>
                    </a:ext>
                  </a:extLst>
                </a:gridCol>
              </a:tblGrid>
              <a:tr h="1185545">
                <a:tc rowSpan="5">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5"/>
                        </a:spcBef>
                      </a:pPr>
                      <a:endParaRPr sz="2600">
                        <a:latin typeface="Times New Roman"/>
                        <a:cs typeface="Times New Roman"/>
                      </a:endParaRPr>
                    </a:p>
                    <a:p>
                      <a:pPr marL="169545">
                        <a:lnSpc>
                          <a:spcPct val="100000"/>
                        </a:lnSpc>
                      </a:pPr>
                      <a:r>
                        <a:rPr sz="1800" b="1">
                          <a:latin typeface="Tahoma"/>
                          <a:cs typeface="Tahoma"/>
                        </a:rPr>
                        <a:t>3.b.</a:t>
                      </a:r>
                      <a:endParaRPr sz="1800">
                        <a:latin typeface="Tahoma"/>
                        <a:cs typeface="Tahoma"/>
                      </a:endParaRPr>
                    </a:p>
                    <a:p>
                      <a:pPr>
                        <a:lnSpc>
                          <a:spcPct val="100000"/>
                        </a:lnSpc>
                        <a:spcBef>
                          <a:spcPts val="35"/>
                        </a:spcBef>
                      </a:pPr>
                      <a:endParaRPr sz="1850">
                        <a:latin typeface="Times New Roman"/>
                        <a:cs typeface="Times New Roman"/>
                      </a:endParaRPr>
                    </a:p>
                    <a:p>
                      <a:pPr marL="88265">
                        <a:lnSpc>
                          <a:spcPct val="100000"/>
                        </a:lnSpc>
                      </a:pPr>
                      <a:r>
                        <a:rPr sz="1800" b="1" spc="-5">
                          <a:latin typeface="Tahoma"/>
                          <a:cs typeface="Tahoma"/>
                        </a:rPr>
                        <a:t>HIỂU</a:t>
                      </a:r>
                      <a:endParaRPr sz="1800">
                        <a:latin typeface="Tahoma"/>
                        <a:cs typeface="Tahoma"/>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solidFill>
                      <a:srgbClr val="FFFF00"/>
                    </a:solidFill>
                  </a:tcPr>
                </a:tc>
                <a:tc>
                  <a:txBody>
                    <a:bodyPr/>
                    <a:lstStyle/>
                    <a:p>
                      <a:pPr marL="91440">
                        <a:lnSpc>
                          <a:spcPct val="100000"/>
                        </a:lnSpc>
                        <a:spcBef>
                          <a:spcPts val="320"/>
                        </a:spcBef>
                      </a:pPr>
                      <a:r>
                        <a:rPr sz="1800" b="1" spc="-5">
                          <a:latin typeface="Tahoma"/>
                          <a:cs typeface="Tahoma"/>
                        </a:rPr>
                        <a:t>Trình </a:t>
                      </a:r>
                      <a:r>
                        <a:rPr sz="1800" b="1">
                          <a:latin typeface="Tahoma"/>
                          <a:cs typeface="Tahoma"/>
                        </a:rPr>
                        <a:t>bày được </a:t>
                      </a:r>
                      <a:r>
                        <a:rPr sz="1800">
                          <a:latin typeface="Tahoma"/>
                          <a:cs typeface="Tahoma"/>
                        </a:rPr>
                        <a:t>nội dung bằng ngôn ngữ </a:t>
                      </a:r>
                      <a:r>
                        <a:rPr sz="1800" spc="-5">
                          <a:latin typeface="Tahoma"/>
                          <a:cs typeface="Tahoma"/>
                        </a:rPr>
                        <a:t>cá </a:t>
                      </a:r>
                      <a:r>
                        <a:rPr sz="1800">
                          <a:latin typeface="Tahoma"/>
                          <a:cs typeface="Tahoma"/>
                        </a:rPr>
                        <a:t>nhân học </a:t>
                      </a:r>
                      <a:r>
                        <a:rPr sz="1800" spc="-5">
                          <a:latin typeface="Tahoma"/>
                          <a:cs typeface="Tahoma"/>
                        </a:rPr>
                        <a:t>sinh</a:t>
                      </a:r>
                      <a:r>
                        <a:rPr sz="1800" spc="-130">
                          <a:latin typeface="Tahoma"/>
                          <a:cs typeface="Tahoma"/>
                        </a:rPr>
                        <a:t> </a:t>
                      </a:r>
                      <a:r>
                        <a:rPr sz="1800" spc="-5">
                          <a:latin typeface="Tahoma"/>
                          <a:cs typeface="Tahoma"/>
                        </a:rPr>
                        <a:t>về:</a:t>
                      </a:r>
                      <a:endParaRPr sz="1800">
                        <a:latin typeface="Tahoma"/>
                        <a:cs typeface="Tahoma"/>
                      </a:endParaRPr>
                    </a:p>
                    <a:p>
                      <a:pPr marL="377825" indent="-287020">
                        <a:lnSpc>
                          <a:spcPct val="100000"/>
                        </a:lnSpc>
                        <a:spcBef>
                          <a:spcPts val="5"/>
                        </a:spcBef>
                        <a:buChar char="-"/>
                        <a:tabLst>
                          <a:tab pos="377825" algn="l"/>
                          <a:tab pos="378460" algn="l"/>
                        </a:tabLst>
                      </a:pPr>
                      <a:r>
                        <a:rPr sz="1800">
                          <a:latin typeface="Tahoma"/>
                          <a:cs typeface="Tahoma"/>
                        </a:rPr>
                        <a:t>TCHH </a:t>
                      </a:r>
                      <a:r>
                        <a:rPr sz="1800" spc="-5">
                          <a:latin typeface="Tahoma"/>
                          <a:cs typeface="Tahoma"/>
                        </a:rPr>
                        <a:t>của </a:t>
                      </a:r>
                      <a:r>
                        <a:rPr sz="1800">
                          <a:latin typeface="Tahoma"/>
                          <a:cs typeface="Tahoma"/>
                        </a:rPr>
                        <a:t>một </a:t>
                      </a:r>
                      <a:r>
                        <a:rPr sz="1800" spc="-5">
                          <a:latin typeface="Tahoma"/>
                          <a:cs typeface="Tahoma"/>
                        </a:rPr>
                        <a:t>chất </a:t>
                      </a:r>
                      <a:r>
                        <a:rPr sz="1800">
                          <a:latin typeface="Tahoma"/>
                          <a:cs typeface="Tahoma"/>
                        </a:rPr>
                        <a:t>nào</a:t>
                      </a:r>
                      <a:r>
                        <a:rPr sz="1800" spc="-45">
                          <a:latin typeface="Tahoma"/>
                          <a:cs typeface="Tahoma"/>
                        </a:rPr>
                        <a:t> </a:t>
                      </a:r>
                      <a:r>
                        <a:rPr sz="1800" spc="-5">
                          <a:latin typeface="Tahoma"/>
                          <a:cs typeface="Tahoma"/>
                        </a:rPr>
                        <a:t>đó.</a:t>
                      </a:r>
                      <a:endParaRPr sz="1800">
                        <a:latin typeface="Tahoma"/>
                        <a:cs typeface="Tahoma"/>
                      </a:endParaRPr>
                    </a:p>
                    <a:p>
                      <a:pPr marL="377825" indent="-287020">
                        <a:lnSpc>
                          <a:spcPct val="100000"/>
                        </a:lnSpc>
                        <a:buChar char="-"/>
                        <a:tabLst>
                          <a:tab pos="377825" algn="l"/>
                          <a:tab pos="378460" algn="l"/>
                        </a:tabLst>
                      </a:pPr>
                      <a:r>
                        <a:rPr sz="1800" spc="-5">
                          <a:latin typeface="Tahoma"/>
                          <a:cs typeface="Tahoma"/>
                        </a:rPr>
                        <a:t>các loại liên</a:t>
                      </a:r>
                      <a:r>
                        <a:rPr sz="1800" spc="5">
                          <a:latin typeface="Tahoma"/>
                          <a:cs typeface="Tahoma"/>
                        </a:rPr>
                        <a:t> </a:t>
                      </a:r>
                      <a:r>
                        <a:rPr sz="1800" spc="-5">
                          <a:latin typeface="Tahoma"/>
                          <a:cs typeface="Tahoma"/>
                        </a:rPr>
                        <a:t>kết.</a:t>
                      </a:r>
                      <a:endParaRPr sz="1800">
                        <a:latin typeface="Tahoma"/>
                        <a:cs typeface="Tahoma"/>
                      </a:endParaRPr>
                    </a:p>
                    <a:p>
                      <a:pPr marL="377825" indent="-287020">
                        <a:lnSpc>
                          <a:spcPct val="100000"/>
                        </a:lnSpc>
                        <a:buChar char="-"/>
                        <a:tabLst>
                          <a:tab pos="377825" algn="l"/>
                          <a:tab pos="378460" algn="l"/>
                        </a:tabLst>
                      </a:pPr>
                      <a:r>
                        <a:rPr sz="1800" spc="-5">
                          <a:latin typeface="Tahoma"/>
                          <a:cs typeface="Tahoma"/>
                        </a:rPr>
                        <a:t>các </a:t>
                      </a:r>
                      <a:r>
                        <a:rPr sz="1800">
                          <a:latin typeface="Tahoma"/>
                          <a:cs typeface="Tahoma"/>
                        </a:rPr>
                        <a:t>giai </a:t>
                      </a:r>
                      <a:r>
                        <a:rPr sz="1800" spc="-5">
                          <a:latin typeface="Tahoma"/>
                          <a:cs typeface="Tahoma"/>
                        </a:rPr>
                        <a:t>đoạn sản xuất </a:t>
                      </a:r>
                      <a:r>
                        <a:rPr sz="1800">
                          <a:latin typeface="Tahoma"/>
                          <a:cs typeface="Tahoma"/>
                        </a:rPr>
                        <a:t>một </a:t>
                      </a:r>
                      <a:r>
                        <a:rPr sz="1800" spc="-5">
                          <a:latin typeface="Tahoma"/>
                          <a:cs typeface="Tahoma"/>
                        </a:rPr>
                        <a:t>chất </a:t>
                      </a:r>
                      <a:r>
                        <a:rPr sz="1800">
                          <a:latin typeface="Tahoma"/>
                          <a:cs typeface="Tahoma"/>
                        </a:rPr>
                        <a:t>nào</a:t>
                      </a:r>
                      <a:r>
                        <a:rPr sz="1800" spc="-20">
                          <a:latin typeface="Tahoma"/>
                          <a:cs typeface="Tahoma"/>
                        </a:rPr>
                        <a:t> </a:t>
                      </a:r>
                      <a:r>
                        <a:rPr sz="1800" spc="-5">
                          <a:latin typeface="Tahoma"/>
                          <a:cs typeface="Tahoma"/>
                        </a:rPr>
                        <a:t>đó.</a:t>
                      </a:r>
                      <a:endParaRPr sz="1800">
                        <a:latin typeface="Tahoma"/>
                        <a:cs typeface="Tahoma"/>
                      </a:endParaRPr>
                    </a:p>
                  </a:txBody>
                  <a:tcPr marL="0" marR="0" marT="40640" marB="0">
                    <a:lnL w="12700">
                      <a:solidFill>
                        <a:srgbClr val="532F30"/>
                      </a:solidFill>
                      <a:prstDash val="solid"/>
                    </a:lnL>
                    <a:lnR w="6350">
                      <a:solidFill>
                        <a:srgbClr val="532F30"/>
                      </a:solidFill>
                      <a:prstDash val="solid"/>
                    </a:lnR>
                    <a:lnT w="635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764031">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solidFill>
                      <a:srgbClr val="FFFF00"/>
                    </a:solidFill>
                  </a:tcPr>
                </a:tc>
                <a:tc>
                  <a:txBody>
                    <a:bodyPr/>
                    <a:lstStyle/>
                    <a:p>
                      <a:pPr marL="91440">
                        <a:lnSpc>
                          <a:spcPct val="100000"/>
                        </a:lnSpc>
                        <a:spcBef>
                          <a:spcPts val="840"/>
                        </a:spcBef>
                      </a:pPr>
                      <a:r>
                        <a:rPr sz="1800" b="1" spc="-5">
                          <a:latin typeface="Tahoma"/>
                          <a:cs typeface="Tahoma"/>
                        </a:rPr>
                        <a:t>Mô </a:t>
                      </a:r>
                      <a:r>
                        <a:rPr sz="1800" b="1">
                          <a:latin typeface="Tahoma"/>
                          <a:cs typeface="Tahoma"/>
                        </a:rPr>
                        <a:t>tả, </a:t>
                      </a:r>
                      <a:r>
                        <a:rPr sz="1800" b="1" spc="-5">
                          <a:latin typeface="Tahoma"/>
                          <a:cs typeface="Tahoma"/>
                        </a:rPr>
                        <a:t>nhận xét </a:t>
                      </a:r>
                      <a:r>
                        <a:rPr sz="1800" b="1">
                          <a:latin typeface="Tahoma"/>
                          <a:cs typeface="Tahoma"/>
                        </a:rPr>
                        <a:t>được </a:t>
                      </a:r>
                      <a:r>
                        <a:rPr sz="1800" spc="-5">
                          <a:latin typeface="Tahoma"/>
                          <a:cs typeface="Tahoma"/>
                        </a:rPr>
                        <a:t>thông tin </a:t>
                      </a:r>
                      <a:r>
                        <a:rPr sz="1800">
                          <a:latin typeface="Tahoma"/>
                          <a:cs typeface="Tahoma"/>
                        </a:rPr>
                        <a:t>qua </a:t>
                      </a:r>
                      <a:r>
                        <a:rPr sz="1800" spc="-5">
                          <a:latin typeface="Tahoma"/>
                          <a:cs typeface="Tahoma"/>
                        </a:rPr>
                        <a:t>tài liệu </a:t>
                      </a:r>
                      <a:r>
                        <a:rPr sz="1800">
                          <a:latin typeface="Tahoma"/>
                          <a:cs typeface="Tahoma"/>
                        </a:rPr>
                        <a:t>hoặc mô </a:t>
                      </a:r>
                      <a:r>
                        <a:rPr sz="1800" spc="-5">
                          <a:latin typeface="Tahoma"/>
                          <a:cs typeface="Tahoma"/>
                        </a:rPr>
                        <a:t>tả được thí </a:t>
                      </a:r>
                      <a:r>
                        <a:rPr sz="1800">
                          <a:latin typeface="Tahoma"/>
                          <a:cs typeface="Tahoma"/>
                        </a:rPr>
                        <a:t>nghiệm</a:t>
                      </a:r>
                      <a:r>
                        <a:rPr sz="1800" spc="-50">
                          <a:latin typeface="Tahoma"/>
                          <a:cs typeface="Tahoma"/>
                        </a:rPr>
                        <a:t> </a:t>
                      </a:r>
                      <a:r>
                        <a:rPr sz="1800">
                          <a:latin typeface="Tahoma"/>
                          <a:cs typeface="Tahoma"/>
                        </a:rPr>
                        <a:t>qua</a:t>
                      </a:r>
                    </a:p>
                    <a:p>
                      <a:pPr marL="91440">
                        <a:lnSpc>
                          <a:spcPct val="100000"/>
                        </a:lnSpc>
                      </a:pPr>
                      <a:r>
                        <a:rPr sz="1800" spc="-5">
                          <a:latin typeface="Tahoma"/>
                          <a:cs typeface="Tahoma"/>
                        </a:rPr>
                        <a:t>xem video.</a:t>
                      </a:r>
                      <a:endParaRPr sz="1800">
                        <a:latin typeface="Tahoma"/>
                        <a:cs typeface="Tahoma"/>
                      </a:endParaRPr>
                    </a:p>
                  </a:txBody>
                  <a:tcPr marL="0" marR="0" marT="106680"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764159">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solidFill>
                      <a:srgbClr val="FFFF00"/>
                    </a:solidFill>
                  </a:tcPr>
                </a:tc>
                <a:tc>
                  <a:txBody>
                    <a:bodyPr/>
                    <a:lstStyle/>
                    <a:p>
                      <a:pPr marL="91440">
                        <a:lnSpc>
                          <a:spcPct val="100000"/>
                        </a:lnSpc>
                        <a:spcBef>
                          <a:spcPts val="840"/>
                        </a:spcBef>
                      </a:pPr>
                      <a:r>
                        <a:rPr sz="1800" b="1" spc="-5">
                          <a:latin typeface="Tahoma"/>
                          <a:cs typeface="Tahoma"/>
                        </a:rPr>
                        <a:t>Thực hiện </a:t>
                      </a:r>
                      <a:r>
                        <a:rPr sz="1800" b="1">
                          <a:latin typeface="Tahoma"/>
                          <a:cs typeface="Tahoma"/>
                        </a:rPr>
                        <a:t>được </a:t>
                      </a:r>
                      <a:r>
                        <a:rPr sz="1800" b="1" spc="-5">
                          <a:latin typeface="Tahoma"/>
                          <a:cs typeface="Tahoma"/>
                        </a:rPr>
                        <a:t>thí nghiệm: </a:t>
                      </a:r>
                      <a:r>
                        <a:rPr sz="1800">
                          <a:latin typeface="Tahoma"/>
                          <a:cs typeface="Tahoma"/>
                        </a:rPr>
                        <a:t>lựa </a:t>
                      </a:r>
                      <a:r>
                        <a:rPr sz="1800" spc="-5">
                          <a:latin typeface="Tahoma"/>
                          <a:cs typeface="Tahoma"/>
                        </a:rPr>
                        <a:t>chọn được </a:t>
                      </a:r>
                      <a:r>
                        <a:rPr sz="1800">
                          <a:latin typeface="Tahoma"/>
                          <a:cs typeface="Tahoma"/>
                        </a:rPr>
                        <a:t>dụng </a:t>
                      </a:r>
                      <a:r>
                        <a:rPr sz="1800" spc="-5">
                          <a:latin typeface="Tahoma"/>
                          <a:cs typeface="Tahoma"/>
                        </a:rPr>
                        <a:t>cụ, </a:t>
                      </a:r>
                      <a:r>
                        <a:rPr sz="1800">
                          <a:latin typeface="Tahoma"/>
                          <a:cs typeface="Tahoma"/>
                        </a:rPr>
                        <a:t>hóa </a:t>
                      </a:r>
                      <a:r>
                        <a:rPr sz="1800" spc="-5">
                          <a:latin typeface="Tahoma"/>
                          <a:cs typeface="Tahoma"/>
                        </a:rPr>
                        <a:t>chất, lắp ráp</a:t>
                      </a:r>
                      <a:r>
                        <a:rPr sz="1800" spc="5">
                          <a:latin typeface="Tahoma"/>
                          <a:cs typeface="Tahoma"/>
                        </a:rPr>
                        <a:t> </a:t>
                      </a:r>
                      <a:r>
                        <a:rPr sz="1800">
                          <a:latin typeface="Tahoma"/>
                          <a:cs typeface="Tahoma"/>
                        </a:rPr>
                        <a:t>dụng</a:t>
                      </a:r>
                    </a:p>
                    <a:p>
                      <a:pPr marL="91440">
                        <a:lnSpc>
                          <a:spcPct val="100000"/>
                        </a:lnSpc>
                      </a:pPr>
                      <a:r>
                        <a:rPr sz="1800" spc="-5">
                          <a:latin typeface="Tahoma"/>
                          <a:cs typeface="Tahoma"/>
                        </a:rPr>
                        <a:t>cụ và thực </a:t>
                      </a:r>
                      <a:r>
                        <a:rPr sz="1800">
                          <a:latin typeface="Tahoma"/>
                          <a:cs typeface="Tahoma"/>
                        </a:rPr>
                        <a:t>hành </a:t>
                      </a:r>
                      <a:r>
                        <a:rPr sz="1800" spc="-5">
                          <a:latin typeface="Tahoma"/>
                          <a:cs typeface="Tahoma"/>
                        </a:rPr>
                        <a:t>được thí</a:t>
                      </a:r>
                      <a:r>
                        <a:rPr sz="1800" spc="-45">
                          <a:latin typeface="Tahoma"/>
                          <a:cs typeface="Tahoma"/>
                        </a:rPr>
                        <a:t> </a:t>
                      </a:r>
                      <a:r>
                        <a:rPr sz="1800">
                          <a:latin typeface="Tahoma"/>
                          <a:cs typeface="Tahoma"/>
                        </a:rPr>
                        <a:t>nghiệm.</a:t>
                      </a:r>
                    </a:p>
                  </a:txBody>
                  <a:tcPr marL="0" marR="0" marT="106680"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764032">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solidFill>
                      <a:srgbClr val="FFFF00"/>
                    </a:solidFill>
                  </a:tcPr>
                </a:tc>
                <a:tc>
                  <a:txBody>
                    <a:bodyPr/>
                    <a:lstStyle/>
                    <a:p>
                      <a:pPr marL="91440" marR="412750">
                        <a:lnSpc>
                          <a:spcPct val="100000"/>
                        </a:lnSpc>
                        <a:spcBef>
                          <a:spcPts val="840"/>
                        </a:spcBef>
                      </a:pPr>
                      <a:r>
                        <a:rPr sz="1800" b="1" spc="-5">
                          <a:latin typeface="Tahoma"/>
                          <a:cs typeface="Tahoma"/>
                        </a:rPr>
                        <a:t>Quan sát, </a:t>
                      </a:r>
                      <a:r>
                        <a:rPr sz="1800" b="1">
                          <a:latin typeface="Tahoma"/>
                          <a:cs typeface="Tahoma"/>
                        </a:rPr>
                        <a:t>mô tả được </a:t>
                      </a:r>
                      <a:r>
                        <a:rPr sz="1800" spc="-5">
                          <a:latin typeface="Tahoma"/>
                          <a:cs typeface="Tahoma"/>
                        </a:rPr>
                        <a:t>các </a:t>
                      </a:r>
                      <a:r>
                        <a:rPr sz="1800">
                          <a:latin typeface="Tahoma"/>
                          <a:cs typeface="Tahoma"/>
                        </a:rPr>
                        <a:t>hiện </a:t>
                      </a:r>
                      <a:r>
                        <a:rPr sz="1800" spc="-5">
                          <a:latin typeface="Tahoma"/>
                          <a:cs typeface="Tahoma"/>
                        </a:rPr>
                        <a:t>tượng của thí </a:t>
                      </a:r>
                      <a:r>
                        <a:rPr sz="1800">
                          <a:latin typeface="Tahoma"/>
                          <a:cs typeface="Tahoma"/>
                        </a:rPr>
                        <a:t>nghiệm </a:t>
                      </a:r>
                      <a:r>
                        <a:rPr sz="1800" spc="-5">
                          <a:latin typeface="Tahoma"/>
                          <a:cs typeface="Tahoma"/>
                        </a:rPr>
                        <a:t>và </a:t>
                      </a:r>
                      <a:r>
                        <a:rPr sz="1800">
                          <a:latin typeface="Tahoma"/>
                          <a:cs typeface="Tahoma"/>
                        </a:rPr>
                        <a:t>giải </a:t>
                      </a:r>
                      <a:r>
                        <a:rPr sz="1800" spc="-5">
                          <a:latin typeface="Tahoma"/>
                          <a:cs typeface="Tahoma"/>
                        </a:rPr>
                        <a:t>thích được các  </a:t>
                      </a:r>
                      <a:r>
                        <a:rPr sz="1800">
                          <a:latin typeface="Tahoma"/>
                          <a:cs typeface="Tahoma"/>
                        </a:rPr>
                        <a:t>hiện </a:t>
                      </a:r>
                      <a:r>
                        <a:rPr sz="1800" spc="-5">
                          <a:latin typeface="Tahoma"/>
                          <a:cs typeface="Tahoma"/>
                        </a:rPr>
                        <a:t>tượng </a:t>
                      </a:r>
                      <a:r>
                        <a:rPr sz="1800">
                          <a:latin typeface="Tahoma"/>
                          <a:cs typeface="Tahoma"/>
                        </a:rPr>
                        <a:t>đó, nhận </a:t>
                      </a:r>
                      <a:r>
                        <a:rPr sz="1800" spc="-5">
                          <a:latin typeface="Tahoma"/>
                          <a:cs typeface="Tahoma"/>
                        </a:rPr>
                        <a:t>xét và </a:t>
                      </a:r>
                      <a:r>
                        <a:rPr sz="1800">
                          <a:latin typeface="Tahoma"/>
                          <a:cs typeface="Tahoma"/>
                        </a:rPr>
                        <a:t>rút </a:t>
                      </a:r>
                      <a:r>
                        <a:rPr sz="1800" spc="-5">
                          <a:latin typeface="Tahoma"/>
                          <a:cs typeface="Tahoma"/>
                        </a:rPr>
                        <a:t>ra </a:t>
                      </a:r>
                      <a:r>
                        <a:rPr sz="1800">
                          <a:latin typeface="Tahoma"/>
                          <a:cs typeface="Tahoma"/>
                        </a:rPr>
                        <a:t>kết</a:t>
                      </a:r>
                      <a:r>
                        <a:rPr sz="1800" spc="-35">
                          <a:latin typeface="Tahoma"/>
                          <a:cs typeface="Tahoma"/>
                        </a:rPr>
                        <a:t> </a:t>
                      </a:r>
                      <a:r>
                        <a:rPr sz="1800">
                          <a:latin typeface="Tahoma"/>
                          <a:cs typeface="Tahoma"/>
                        </a:rPr>
                        <a:t>luận.</a:t>
                      </a:r>
                    </a:p>
                  </a:txBody>
                  <a:tcPr marL="0" marR="0" marT="106680" marB="0">
                    <a:lnL w="12700">
                      <a:solidFill>
                        <a:srgbClr val="532F30"/>
                      </a:solidFill>
                      <a:prstDash val="solid"/>
                    </a:lnL>
                    <a:lnR w="635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3"/>
                  </a:ext>
                </a:extLst>
              </a:tr>
              <a:tr h="1662555">
                <a:tc vMerge="1">
                  <a:txBody>
                    <a:bodyPr/>
                    <a:lstStyle/>
                    <a:p>
                      <a:endParaRPr/>
                    </a:p>
                  </a:txBody>
                  <a:tcPr marL="0" marR="0" marT="0" marB="0">
                    <a:lnL w="6350">
                      <a:solidFill>
                        <a:srgbClr val="532F30"/>
                      </a:solidFill>
                      <a:prstDash val="solid"/>
                    </a:lnL>
                    <a:lnR w="12700">
                      <a:solidFill>
                        <a:srgbClr val="532F30"/>
                      </a:solidFill>
                      <a:prstDash val="solid"/>
                    </a:lnR>
                    <a:lnT w="6350">
                      <a:solidFill>
                        <a:srgbClr val="532F30"/>
                      </a:solidFill>
                      <a:prstDash val="solid"/>
                    </a:lnT>
                    <a:solidFill>
                      <a:srgbClr val="FFFF00"/>
                    </a:solidFill>
                  </a:tcPr>
                </a:tc>
                <a:tc>
                  <a:txBody>
                    <a:bodyPr/>
                    <a:lstStyle/>
                    <a:p>
                      <a:pPr marL="91440">
                        <a:lnSpc>
                          <a:spcPct val="100000"/>
                        </a:lnSpc>
                        <a:spcBef>
                          <a:spcPts val="610"/>
                        </a:spcBef>
                      </a:pPr>
                      <a:r>
                        <a:rPr sz="1800" b="1" spc="-5">
                          <a:latin typeface="Tahoma"/>
                          <a:cs typeface="Tahoma"/>
                        </a:rPr>
                        <a:t>Phân tích </a:t>
                      </a:r>
                      <a:r>
                        <a:rPr sz="1800" b="1">
                          <a:latin typeface="Tahoma"/>
                          <a:cs typeface="Tahoma"/>
                        </a:rPr>
                        <a:t>được </a:t>
                      </a:r>
                      <a:r>
                        <a:rPr sz="1800">
                          <a:latin typeface="Tahoma"/>
                          <a:cs typeface="Tahoma"/>
                        </a:rPr>
                        <a:t>một </a:t>
                      </a:r>
                      <a:r>
                        <a:rPr sz="1800" spc="-5">
                          <a:latin typeface="Tahoma"/>
                          <a:cs typeface="Tahoma"/>
                        </a:rPr>
                        <a:t>số vấn đề đưa ra </a:t>
                      </a:r>
                      <a:r>
                        <a:rPr sz="1800">
                          <a:latin typeface="Tahoma"/>
                          <a:cs typeface="Tahoma"/>
                        </a:rPr>
                        <a:t>bằng </a:t>
                      </a:r>
                      <a:r>
                        <a:rPr sz="1800" spc="-5">
                          <a:latin typeface="Tahoma"/>
                          <a:cs typeface="Tahoma"/>
                        </a:rPr>
                        <a:t>cách sử </a:t>
                      </a:r>
                      <a:r>
                        <a:rPr sz="1800">
                          <a:latin typeface="Tahoma"/>
                          <a:cs typeface="Tahoma"/>
                        </a:rPr>
                        <a:t>dụng lí lẽ, lập luận</a:t>
                      </a:r>
                      <a:r>
                        <a:rPr sz="1800" spc="-35">
                          <a:latin typeface="Tahoma"/>
                          <a:cs typeface="Tahoma"/>
                        </a:rPr>
                        <a:t> </a:t>
                      </a:r>
                      <a:r>
                        <a:rPr sz="1800" spc="-5">
                          <a:latin typeface="Tahoma"/>
                          <a:cs typeface="Tahoma"/>
                        </a:rPr>
                        <a:t>của</a:t>
                      </a:r>
                      <a:endParaRPr sz="1800">
                        <a:latin typeface="Tahoma"/>
                        <a:cs typeface="Tahoma"/>
                      </a:endParaRPr>
                    </a:p>
                    <a:p>
                      <a:pPr marL="91440">
                        <a:lnSpc>
                          <a:spcPct val="100000"/>
                        </a:lnSpc>
                      </a:pPr>
                      <a:r>
                        <a:rPr sz="1800" spc="-5">
                          <a:latin typeface="Tahoma"/>
                          <a:cs typeface="Tahoma"/>
                        </a:rPr>
                        <a:t>mình trên cơ sở các thông tin đã</a:t>
                      </a:r>
                      <a:r>
                        <a:rPr sz="1800" spc="-25">
                          <a:latin typeface="Tahoma"/>
                          <a:cs typeface="Tahoma"/>
                        </a:rPr>
                        <a:t> </a:t>
                      </a:r>
                      <a:r>
                        <a:rPr sz="1800">
                          <a:latin typeface="Tahoma"/>
                          <a:cs typeface="Tahoma"/>
                        </a:rPr>
                        <a:t>biết:</a:t>
                      </a:r>
                    </a:p>
                    <a:p>
                      <a:pPr marL="245110" indent="-154305">
                        <a:lnSpc>
                          <a:spcPct val="100000"/>
                        </a:lnSpc>
                        <a:buChar char="-"/>
                        <a:tabLst>
                          <a:tab pos="245745" algn="l"/>
                        </a:tabLst>
                      </a:pPr>
                      <a:r>
                        <a:rPr sz="1800" spc="-5">
                          <a:latin typeface="Tahoma"/>
                          <a:cs typeface="Tahoma"/>
                        </a:rPr>
                        <a:t>Phân tích các yếu tố </a:t>
                      </a:r>
                      <a:r>
                        <a:rPr sz="1800">
                          <a:latin typeface="Tahoma"/>
                          <a:cs typeface="Tahoma"/>
                        </a:rPr>
                        <a:t>ảnh hưởng </a:t>
                      </a:r>
                      <a:r>
                        <a:rPr sz="1800" spc="-5">
                          <a:latin typeface="Tahoma"/>
                          <a:cs typeface="Tahoma"/>
                        </a:rPr>
                        <a:t>đến</a:t>
                      </a:r>
                      <a:r>
                        <a:rPr sz="1800" spc="-40">
                          <a:latin typeface="Tahoma"/>
                          <a:cs typeface="Tahoma"/>
                        </a:rPr>
                        <a:t> </a:t>
                      </a:r>
                      <a:r>
                        <a:rPr sz="1800" spc="-5">
                          <a:latin typeface="Tahoma"/>
                          <a:cs typeface="Tahoma"/>
                        </a:rPr>
                        <a:t>HSPƯ.</a:t>
                      </a:r>
                      <a:endParaRPr sz="1800">
                        <a:latin typeface="Tahoma"/>
                        <a:cs typeface="Tahoma"/>
                      </a:endParaRPr>
                    </a:p>
                    <a:p>
                      <a:pPr marL="91440" marR="160020">
                        <a:lnSpc>
                          <a:spcPct val="100000"/>
                        </a:lnSpc>
                        <a:buChar char="-"/>
                        <a:tabLst>
                          <a:tab pos="245745" algn="l"/>
                        </a:tabLst>
                      </a:pPr>
                      <a:r>
                        <a:rPr sz="1800" spc="-5">
                          <a:latin typeface="Tahoma"/>
                          <a:cs typeface="Tahoma"/>
                        </a:rPr>
                        <a:t>Phân tích các nguyên </a:t>
                      </a:r>
                      <a:r>
                        <a:rPr sz="1800">
                          <a:latin typeface="Tahoma"/>
                          <a:cs typeface="Tahoma"/>
                        </a:rPr>
                        <a:t>nhân, giải </a:t>
                      </a:r>
                      <a:r>
                        <a:rPr sz="1800" spc="-5">
                          <a:latin typeface="Tahoma"/>
                          <a:cs typeface="Tahoma"/>
                        </a:rPr>
                        <a:t>thích được </a:t>
                      </a:r>
                      <a:r>
                        <a:rPr sz="1800">
                          <a:latin typeface="Tahoma"/>
                          <a:cs typeface="Tahoma"/>
                        </a:rPr>
                        <a:t>hiện </a:t>
                      </a:r>
                      <a:r>
                        <a:rPr sz="1800" spc="-5">
                          <a:latin typeface="Tahoma"/>
                          <a:cs typeface="Tahoma"/>
                        </a:rPr>
                        <a:t>tượng </a:t>
                      </a:r>
                      <a:r>
                        <a:rPr sz="1800">
                          <a:latin typeface="Tahoma"/>
                          <a:cs typeface="Tahoma"/>
                        </a:rPr>
                        <a:t>như hiệu </a:t>
                      </a:r>
                      <a:r>
                        <a:rPr sz="1800" spc="-5">
                          <a:latin typeface="Tahoma"/>
                          <a:cs typeface="Tahoma"/>
                        </a:rPr>
                        <a:t>ứng </a:t>
                      </a:r>
                      <a:r>
                        <a:rPr sz="1800">
                          <a:latin typeface="Tahoma"/>
                          <a:cs typeface="Tahoma"/>
                        </a:rPr>
                        <a:t>nhà </a:t>
                      </a:r>
                      <a:r>
                        <a:rPr sz="1800" spc="-5">
                          <a:latin typeface="Tahoma"/>
                          <a:cs typeface="Tahoma"/>
                        </a:rPr>
                        <a:t>kính,  </a:t>
                      </a:r>
                      <a:r>
                        <a:rPr sz="1800">
                          <a:latin typeface="Tahoma"/>
                          <a:cs typeface="Tahoma"/>
                        </a:rPr>
                        <a:t>mưa </a:t>
                      </a:r>
                      <a:r>
                        <a:rPr sz="1800" spc="-5">
                          <a:latin typeface="Tahoma"/>
                          <a:cs typeface="Tahoma"/>
                        </a:rPr>
                        <a:t>acid,</a:t>
                      </a:r>
                      <a:r>
                        <a:rPr sz="1800">
                          <a:latin typeface="Tahoma"/>
                          <a:cs typeface="Tahoma"/>
                        </a:rPr>
                        <a:t> …</a:t>
                      </a:r>
                    </a:p>
                  </a:txBody>
                  <a:tcPr marL="0" marR="0" marT="77470" marB="0">
                    <a:lnL w="12700">
                      <a:solidFill>
                        <a:srgbClr val="532F30"/>
                      </a:solidFill>
                      <a:prstDash val="solid"/>
                    </a:lnL>
                    <a:lnR w="6350">
                      <a:solidFill>
                        <a:srgbClr val="532F30"/>
                      </a:solidFill>
                      <a:prstDash val="solid"/>
                    </a:lnR>
                    <a:lnT w="12700">
                      <a:solidFill>
                        <a:srgbClr val="532F30"/>
                      </a:solidFill>
                      <a:prstDash val="solid"/>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350" y="57150"/>
          <a:ext cx="9144000" cy="4978398"/>
        </p:xfrm>
        <a:graphic>
          <a:graphicData uri="http://schemas.openxmlformats.org/drawingml/2006/table">
            <a:tbl>
              <a:tblPr firstRow="1" bandRow="1">
                <a:tableStyleId>{2D5ABB26-0587-4C30-8999-92F81FD0307C}</a:tableStyleId>
              </a:tblPr>
              <a:tblGrid>
                <a:gridCol w="781050">
                  <a:extLst>
                    <a:ext uri="{9D8B030D-6E8A-4147-A177-3AD203B41FA5}">
                      <a16:colId xmlns:a16="http://schemas.microsoft.com/office/drawing/2014/main" val="20000"/>
                    </a:ext>
                  </a:extLst>
                </a:gridCol>
                <a:gridCol w="8362950">
                  <a:extLst>
                    <a:ext uri="{9D8B030D-6E8A-4147-A177-3AD203B41FA5}">
                      <a16:colId xmlns:a16="http://schemas.microsoft.com/office/drawing/2014/main" val="20001"/>
                    </a:ext>
                  </a:extLst>
                </a:gridCol>
              </a:tblGrid>
              <a:tr h="1332991">
                <a:tc rowSpan="4">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marL="172720">
                        <a:lnSpc>
                          <a:spcPct val="100000"/>
                        </a:lnSpc>
                        <a:spcBef>
                          <a:spcPts val="1865"/>
                        </a:spcBef>
                      </a:pPr>
                      <a:r>
                        <a:rPr sz="1800" b="1">
                          <a:latin typeface="Tahoma"/>
                          <a:cs typeface="Tahoma"/>
                        </a:rPr>
                        <a:t>3.b.</a:t>
                      </a:r>
                      <a:endParaRPr sz="1800">
                        <a:latin typeface="Tahoma"/>
                        <a:cs typeface="Tahoma"/>
                      </a:endParaRPr>
                    </a:p>
                    <a:p>
                      <a:pPr>
                        <a:lnSpc>
                          <a:spcPct val="100000"/>
                        </a:lnSpc>
                        <a:spcBef>
                          <a:spcPts val="30"/>
                        </a:spcBef>
                      </a:pPr>
                      <a:endParaRPr sz="1850">
                        <a:latin typeface="Times New Roman"/>
                        <a:cs typeface="Times New Roman"/>
                      </a:endParaRPr>
                    </a:p>
                    <a:p>
                      <a:pPr marL="91440">
                        <a:lnSpc>
                          <a:spcPct val="100000"/>
                        </a:lnSpc>
                      </a:pPr>
                      <a:r>
                        <a:rPr sz="1800" b="1" spc="-5">
                          <a:latin typeface="Tahoma"/>
                          <a:cs typeface="Tahoma"/>
                        </a:rPr>
                        <a:t>HIỂU</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0"/>
                        </a:spcBef>
                      </a:pPr>
                      <a:endParaRPr sz="1700">
                        <a:latin typeface="Times New Roman"/>
                        <a:cs typeface="Times New Roman"/>
                      </a:endParaRPr>
                    </a:p>
                    <a:p>
                      <a:pPr marL="91440" marR="175895">
                        <a:lnSpc>
                          <a:spcPct val="100000"/>
                        </a:lnSpc>
                        <a:tabLst>
                          <a:tab pos="4881880" algn="l"/>
                        </a:tabLst>
                      </a:pPr>
                      <a:r>
                        <a:rPr sz="1800" b="1" spc="-5">
                          <a:latin typeface="Tahoma"/>
                          <a:cs typeface="Tahoma"/>
                        </a:rPr>
                        <a:t>Phân </a:t>
                      </a:r>
                      <a:r>
                        <a:rPr sz="1800" b="1">
                          <a:latin typeface="Tahoma"/>
                          <a:cs typeface="Tahoma"/>
                        </a:rPr>
                        <a:t>loại được </a:t>
                      </a:r>
                      <a:r>
                        <a:rPr sz="1800" spc="-5">
                          <a:latin typeface="Tahoma"/>
                          <a:cs typeface="Tahoma"/>
                        </a:rPr>
                        <a:t>các loại chất </a:t>
                      </a:r>
                      <a:r>
                        <a:rPr sz="1800">
                          <a:latin typeface="Tahoma"/>
                          <a:cs typeface="Tahoma"/>
                        </a:rPr>
                        <a:t>dựa vào những </a:t>
                      </a:r>
                      <a:r>
                        <a:rPr sz="1800" spc="-5">
                          <a:latin typeface="Tahoma"/>
                          <a:cs typeface="Tahoma"/>
                        </a:rPr>
                        <a:t>đặc điểm cơ </a:t>
                      </a:r>
                      <a:r>
                        <a:rPr sz="1800">
                          <a:latin typeface="Tahoma"/>
                          <a:cs typeface="Tahoma"/>
                        </a:rPr>
                        <a:t>bản </a:t>
                      </a:r>
                      <a:r>
                        <a:rPr sz="1800" spc="-5">
                          <a:latin typeface="Tahoma"/>
                          <a:cs typeface="Tahoma"/>
                        </a:rPr>
                        <a:t>theo các tiêu chí  để </a:t>
                      </a:r>
                      <a:r>
                        <a:rPr sz="1800">
                          <a:latin typeface="Tahoma"/>
                          <a:cs typeface="Tahoma"/>
                        </a:rPr>
                        <a:t>phân </a:t>
                      </a:r>
                      <a:r>
                        <a:rPr sz="1800" spc="-5">
                          <a:latin typeface="Tahoma"/>
                          <a:cs typeface="Tahoma"/>
                        </a:rPr>
                        <a:t>thành các chất vơ cơ và chất</a:t>
                      </a:r>
                      <a:r>
                        <a:rPr sz="1800" spc="25">
                          <a:latin typeface="Tahoma"/>
                          <a:cs typeface="Tahoma"/>
                        </a:rPr>
                        <a:t> </a:t>
                      </a:r>
                      <a:r>
                        <a:rPr sz="1800">
                          <a:latin typeface="Tahoma"/>
                          <a:cs typeface="Tahoma"/>
                        </a:rPr>
                        <a:t>hữu</a:t>
                      </a:r>
                      <a:r>
                        <a:rPr sz="1800" spc="-10">
                          <a:latin typeface="Tahoma"/>
                          <a:cs typeface="Tahoma"/>
                        </a:rPr>
                        <a:t> </a:t>
                      </a:r>
                      <a:r>
                        <a:rPr sz="1800" spc="-5">
                          <a:latin typeface="Tahoma"/>
                          <a:cs typeface="Tahoma"/>
                        </a:rPr>
                        <a:t>cơ;	oxide, </a:t>
                      </a:r>
                      <a:r>
                        <a:rPr sz="1800">
                          <a:latin typeface="Tahoma"/>
                          <a:cs typeface="Tahoma"/>
                        </a:rPr>
                        <a:t>acid, base, </a:t>
                      </a:r>
                      <a:r>
                        <a:rPr sz="1800" spc="-5">
                          <a:latin typeface="Tahoma"/>
                          <a:cs typeface="Tahoma"/>
                        </a:rPr>
                        <a:t>muối, </a:t>
                      </a:r>
                      <a:r>
                        <a:rPr sz="1800">
                          <a:latin typeface="Tahoma"/>
                          <a:cs typeface="Tahoma"/>
                        </a:rPr>
                        <a:t>nhóm  </a:t>
                      </a:r>
                      <a:r>
                        <a:rPr sz="1800" spc="-5">
                          <a:latin typeface="Tahoma"/>
                          <a:cs typeface="Tahoma"/>
                        </a:rPr>
                        <a:t>IA, IIA, </a:t>
                      </a:r>
                      <a:r>
                        <a:rPr sz="1800">
                          <a:latin typeface="Tahoma"/>
                          <a:cs typeface="Tahoma"/>
                        </a:rPr>
                        <a:t>VIIA, </a:t>
                      </a:r>
                      <a:r>
                        <a:rPr sz="1800" spc="-5">
                          <a:latin typeface="Tahoma"/>
                          <a:cs typeface="Tahoma"/>
                        </a:rPr>
                        <a:t>hydrocarbon, </a:t>
                      </a:r>
                      <a:r>
                        <a:rPr sz="1800">
                          <a:latin typeface="Tahoma"/>
                          <a:cs typeface="Tahoma"/>
                        </a:rPr>
                        <a:t>dẫn </a:t>
                      </a:r>
                      <a:r>
                        <a:rPr sz="1800" spc="-5">
                          <a:latin typeface="Tahoma"/>
                          <a:cs typeface="Tahoma"/>
                        </a:rPr>
                        <a:t>xuất halogen, </a:t>
                      </a:r>
                      <a:r>
                        <a:rPr sz="1800">
                          <a:latin typeface="Tahoma"/>
                          <a:cs typeface="Tahoma"/>
                        </a:rPr>
                        <a:t>phân </a:t>
                      </a:r>
                      <a:r>
                        <a:rPr sz="1800" spc="-5">
                          <a:latin typeface="Tahoma"/>
                          <a:cs typeface="Tahoma"/>
                        </a:rPr>
                        <a:t>loại theo </a:t>
                      </a:r>
                      <a:r>
                        <a:rPr sz="1800">
                          <a:latin typeface="Tahoma"/>
                          <a:cs typeface="Tahoma"/>
                        </a:rPr>
                        <a:t>nhóm </a:t>
                      </a:r>
                      <a:r>
                        <a:rPr sz="1800" spc="-5">
                          <a:latin typeface="Tahoma"/>
                          <a:cs typeface="Tahoma"/>
                        </a:rPr>
                        <a:t>chức,</a:t>
                      </a:r>
                      <a:r>
                        <a:rPr sz="1800" spc="25">
                          <a:latin typeface="Tahoma"/>
                          <a:cs typeface="Tahoma"/>
                        </a:rPr>
                        <a:t> </a:t>
                      </a:r>
                      <a:r>
                        <a:rPr sz="1800">
                          <a:latin typeface="Tahoma"/>
                          <a:cs typeface="Tahoma"/>
                        </a:rPr>
                        <a:t>…</a:t>
                      </a:r>
                    </a:p>
                  </a:txBody>
                  <a:tcPr marL="0" marR="0" marT="50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28562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99695">
                        <a:lnSpc>
                          <a:spcPct val="100000"/>
                        </a:lnSpc>
                        <a:spcBef>
                          <a:spcPts val="1810"/>
                        </a:spcBef>
                      </a:pPr>
                      <a:r>
                        <a:rPr sz="1800" b="1" spc="-5">
                          <a:latin typeface="Tahoma"/>
                          <a:cs typeface="Tahoma"/>
                        </a:rPr>
                        <a:t>So </a:t>
                      </a:r>
                      <a:r>
                        <a:rPr sz="1800" b="1">
                          <a:latin typeface="Tahoma"/>
                          <a:cs typeface="Tahoma"/>
                        </a:rPr>
                        <a:t>sánh được </a:t>
                      </a:r>
                      <a:r>
                        <a:rPr sz="1800" spc="-5">
                          <a:latin typeface="Tahoma"/>
                          <a:cs typeface="Tahoma"/>
                        </a:rPr>
                        <a:t>các đặc điểm giống </a:t>
                      </a:r>
                      <a:r>
                        <a:rPr sz="1800">
                          <a:latin typeface="Tahoma"/>
                          <a:cs typeface="Tahoma"/>
                        </a:rPr>
                        <a:t>nhau </a:t>
                      </a:r>
                      <a:r>
                        <a:rPr sz="1800" spc="-5">
                          <a:latin typeface="Tahoma"/>
                          <a:cs typeface="Tahoma"/>
                        </a:rPr>
                        <a:t>và </a:t>
                      </a:r>
                      <a:r>
                        <a:rPr sz="1800">
                          <a:latin typeface="Tahoma"/>
                          <a:cs typeface="Tahoma"/>
                        </a:rPr>
                        <a:t>khác nhau </a:t>
                      </a:r>
                      <a:r>
                        <a:rPr sz="1800" spc="-5">
                          <a:latin typeface="Tahoma"/>
                          <a:cs typeface="Tahoma"/>
                        </a:rPr>
                        <a:t>giữa các đối tượng (chất,  </a:t>
                      </a:r>
                      <a:r>
                        <a:rPr sz="1800">
                          <a:latin typeface="Tahoma"/>
                          <a:cs typeface="Tahoma"/>
                        </a:rPr>
                        <a:t>nhóm </a:t>
                      </a:r>
                      <a:r>
                        <a:rPr sz="1800" spc="-5">
                          <a:latin typeface="Tahoma"/>
                          <a:cs typeface="Tahoma"/>
                        </a:rPr>
                        <a:t>chất, tính </a:t>
                      </a:r>
                      <a:r>
                        <a:rPr sz="1800">
                          <a:latin typeface="Tahoma"/>
                          <a:cs typeface="Tahoma"/>
                        </a:rPr>
                        <a:t>acid, </a:t>
                      </a:r>
                      <a:r>
                        <a:rPr sz="1800" spc="-5">
                          <a:latin typeface="Tahoma"/>
                          <a:cs typeface="Tahoma"/>
                        </a:rPr>
                        <a:t>tính </a:t>
                      </a:r>
                      <a:r>
                        <a:rPr sz="1800">
                          <a:latin typeface="Tahoma"/>
                          <a:cs typeface="Tahoma"/>
                        </a:rPr>
                        <a:t>base, </a:t>
                      </a:r>
                      <a:r>
                        <a:rPr sz="1800" spc="-5">
                          <a:latin typeface="Tahoma"/>
                          <a:cs typeface="Tahoma"/>
                        </a:rPr>
                        <a:t>tính oxi hóa, tính khử, </a:t>
                      </a:r>
                      <a:r>
                        <a:rPr sz="1800">
                          <a:latin typeface="Tahoma"/>
                          <a:cs typeface="Tahoma"/>
                        </a:rPr>
                        <a:t>… giữa </a:t>
                      </a:r>
                      <a:r>
                        <a:rPr sz="1800" spc="-5">
                          <a:latin typeface="Tahoma"/>
                          <a:cs typeface="Tahoma"/>
                        </a:rPr>
                        <a:t>các chất trong  cùng </a:t>
                      </a:r>
                      <a:r>
                        <a:rPr sz="1800">
                          <a:latin typeface="Tahoma"/>
                          <a:cs typeface="Tahoma"/>
                        </a:rPr>
                        <a:t>nhóm, </a:t>
                      </a:r>
                      <a:r>
                        <a:rPr sz="1800" spc="-5">
                          <a:latin typeface="Tahoma"/>
                          <a:cs typeface="Tahoma"/>
                        </a:rPr>
                        <a:t>cùng chu kì,</a:t>
                      </a:r>
                      <a:r>
                        <a:rPr sz="1800" spc="-50">
                          <a:latin typeface="Tahoma"/>
                          <a:cs typeface="Tahoma"/>
                        </a:rPr>
                        <a:t> </a:t>
                      </a:r>
                      <a:r>
                        <a:rPr sz="1800">
                          <a:latin typeface="Tahoma"/>
                          <a:cs typeface="Tahoma"/>
                        </a:rPr>
                        <a:t>…)</a:t>
                      </a:r>
                    </a:p>
                  </a:txBody>
                  <a:tcPr marL="0" marR="0" marT="22987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285557">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85750">
                        <a:lnSpc>
                          <a:spcPct val="100000"/>
                        </a:lnSpc>
                        <a:spcBef>
                          <a:spcPts val="1815"/>
                        </a:spcBef>
                      </a:pPr>
                      <a:r>
                        <a:rPr sz="1800" b="1" spc="-5">
                          <a:latin typeface="Tahoma"/>
                          <a:cs typeface="Tahoma"/>
                        </a:rPr>
                        <a:t>Dự </a:t>
                      </a:r>
                      <a:r>
                        <a:rPr sz="1800" b="1">
                          <a:latin typeface="Tahoma"/>
                          <a:cs typeface="Tahoma"/>
                        </a:rPr>
                        <a:t>đoán được, </a:t>
                      </a:r>
                      <a:r>
                        <a:rPr sz="1800" b="1" spc="-5">
                          <a:latin typeface="Tahoma"/>
                          <a:cs typeface="Tahoma"/>
                        </a:rPr>
                        <a:t>giải thích </a:t>
                      </a:r>
                      <a:r>
                        <a:rPr sz="1800" spc="-5">
                          <a:latin typeface="Tahoma"/>
                          <a:cs typeface="Tahoma"/>
                        </a:rPr>
                        <a:t>được tính chất của các chất, </a:t>
                      </a:r>
                      <a:r>
                        <a:rPr sz="1800">
                          <a:latin typeface="Tahoma"/>
                          <a:cs typeface="Tahoma"/>
                        </a:rPr>
                        <a:t>nhóm </a:t>
                      </a:r>
                      <a:r>
                        <a:rPr sz="1800" spc="-5">
                          <a:latin typeface="Tahoma"/>
                          <a:cs typeface="Tahoma"/>
                        </a:rPr>
                        <a:t>chất </a:t>
                      </a:r>
                      <a:r>
                        <a:rPr sz="1800">
                          <a:latin typeface="Tahoma"/>
                          <a:cs typeface="Tahoma"/>
                        </a:rPr>
                        <a:t>dựa </a:t>
                      </a:r>
                      <a:r>
                        <a:rPr sz="1800" spc="-5">
                          <a:latin typeface="Tahoma"/>
                          <a:cs typeface="Tahoma"/>
                        </a:rPr>
                        <a:t>vào  đặc điểm cấu tạo nguyên tử, </a:t>
                      </a:r>
                      <a:r>
                        <a:rPr sz="1800">
                          <a:latin typeface="Tahoma"/>
                          <a:cs typeface="Tahoma"/>
                        </a:rPr>
                        <a:t>phân </a:t>
                      </a:r>
                      <a:r>
                        <a:rPr sz="1800" spc="-5">
                          <a:latin typeface="Tahoma"/>
                          <a:cs typeface="Tahoma"/>
                        </a:rPr>
                        <a:t>tử, liên kết, trạng thái tập hợp,… của chúng  và chứng </a:t>
                      </a:r>
                      <a:r>
                        <a:rPr sz="1800">
                          <a:latin typeface="Tahoma"/>
                          <a:cs typeface="Tahoma"/>
                        </a:rPr>
                        <a:t>minh </a:t>
                      </a:r>
                      <a:r>
                        <a:rPr sz="1800" spc="-5">
                          <a:latin typeface="Tahoma"/>
                          <a:cs typeface="Tahoma"/>
                        </a:rPr>
                        <a:t>các </a:t>
                      </a:r>
                      <a:r>
                        <a:rPr sz="1800">
                          <a:latin typeface="Tahoma"/>
                          <a:cs typeface="Tahoma"/>
                        </a:rPr>
                        <a:t>dự </a:t>
                      </a:r>
                      <a:r>
                        <a:rPr sz="1800" spc="-5">
                          <a:latin typeface="Tahoma"/>
                          <a:cs typeface="Tahoma"/>
                        </a:rPr>
                        <a:t>đoán</a:t>
                      </a:r>
                      <a:r>
                        <a:rPr sz="1800" spc="-30">
                          <a:latin typeface="Tahoma"/>
                          <a:cs typeface="Tahoma"/>
                        </a:rPr>
                        <a:t> </a:t>
                      </a:r>
                      <a:r>
                        <a:rPr sz="1800">
                          <a:latin typeface="Tahoma"/>
                          <a:cs typeface="Tahoma"/>
                        </a:rPr>
                        <a:t>đó.</a:t>
                      </a:r>
                    </a:p>
                  </a:txBody>
                  <a:tcPr marL="0" marR="0" marT="23050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1074229">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0"/>
                        </a:spcBef>
                      </a:pPr>
                      <a:endParaRPr sz="2700">
                        <a:latin typeface="Times New Roman"/>
                        <a:cs typeface="Times New Roman"/>
                      </a:endParaRPr>
                    </a:p>
                    <a:p>
                      <a:pPr marL="91440">
                        <a:lnSpc>
                          <a:spcPct val="100000"/>
                        </a:lnSpc>
                      </a:pPr>
                      <a:r>
                        <a:rPr sz="1800" b="1" spc="-5">
                          <a:latin typeface="Tahoma"/>
                          <a:cs typeface="Tahoma"/>
                        </a:rPr>
                        <a:t>Viết PTƯ </a:t>
                      </a:r>
                      <a:r>
                        <a:rPr sz="1800" b="1">
                          <a:latin typeface="Tahoma"/>
                          <a:cs typeface="Tahoma"/>
                        </a:rPr>
                        <a:t>để </a:t>
                      </a:r>
                      <a:r>
                        <a:rPr sz="1800" b="1" spc="-5">
                          <a:latin typeface="Tahoma"/>
                          <a:cs typeface="Tahoma"/>
                        </a:rPr>
                        <a:t>chứng </a:t>
                      </a:r>
                      <a:r>
                        <a:rPr sz="1800" b="1">
                          <a:latin typeface="Tahoma"/>
                          <a:cs typeface="Tahoma"/>
                        </a:rPr>
                        <a:t>minh </a:t>
                      </a:r>
                      <a:r>
                        <a:rPr sz="1800" spc="-5">
                          <a:latin typeface="Tahoma"/>
                          <a:cs typeface="Tahoma"/>
                        </a:rPr>
                        <a:t>các </a:t>
                      </a:r>
                      <a:r>
                        <a:rPr sz="1800">
                          <a:latin typeface="Tahoma"/>
                          <a:cs typeface="Tahoma"/>
                        </a:rPr>
                        <a:t>dự </a:t>
                      </a:r>
                      <a:r>
                        <a:rPr sz="1800" spc="-5">
                          <a:latin typeface="Tahoma"/>
                          <a:cs typeface="Tahoma"/>
                        </a:rPr>
                        <a:t>đoán</a:t>
                      </a:r>
                      <a:r>
                        <a:rPr sz="1800" spc="-20">
                          <a:latin typeface="Tahoma"/>
                          <a:cs typeface="Tahoma"/>
                        </a:rPr>
                        <a:t> </a:t>
                      </a:r>
                      <a:r>
                        <a:rPr sz="1800">
                          <a:latin typeface="Tahoma"/>
                          <a:cs typeface="Tahoma"/>
                        </a:rPr>
                        <a:t>đó.</a:t>
                      </a:r>
                    </a:p>
                  </a:txBody>
                  <a:tcPr marL="0" marR="0" marT="50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239914731"/>
              </p:ext>
            </p:extLst>
          </p:nvPr>
        </p:nvGraphicFramePr>
        <p:xfrm>
          <a:off x="-6350" y="57150"/>
          <a:ext cx="9144000" cy="5006847"/>
        </p:xfrm>
        <a:graphic>
          <a:graphicData uri="http://schemas.openxmlformats.org/drawingml/2006/table">
            <a:tbl>
              <a:tblPr firstRow="1" bandRow="1">
                <a:tableStyleId>{2D5ABB26-0587-4C30-8999-92F81FD0307C}</a:tableStyleId>
              </a:tblPr>
              <a:tblGrid>
                <a:gridCol w="1073150">
                  <a:extLst>
                    <a:ext uri="{9D8B030D-6E8A-4147-A177-3AD203B41FA5}">
                      <a16:colId xmlns:a16="http://schemas.microsoft.com/office/drawing/2014/main" val="20000"/>
                    </a:ext>
                  </a:extLst>
                </a:gridCol>
                <a:gridCol w="8070850">
                  <a:extLst>
                    <a:ext uri="{9D8B030D-6E8A-4147-A177-3AD203B41FA5}">
                      <a16:colId xmlns:a16="http://schemas.microsoft.com/office/drawing/2014/main" val="20001"/>
                    </a:ext>
                  </a:extLst>
                </a:gridCol>
              </a:tblGrid>
              <a:tr h="1332991">
                <a:tc rowSpan="4">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45"/>
                        </a:spcBef>
                      </a:pPr>
                      <a:endParaRPr sz="1600">
                        <a:latin typeface="Times New Roman"/>
                        <a:cs typeface="Times New Roman"/>
                      </a:endParaRPr>
                    </a:p>
                    <a:p>
                      <a:pPr algn="ctr">
                        <a:lnSpc>
                          <a:spcPct val="100000"/>
                        </a:lnSpc>
                        <a:spcBef>
                          <a:spcPts val="5"/>
                        </a:spcBef>
                      </a:pPr>
                      <a:r>
                        <a:rPr sz="1600" b="1" spc="-5">
                          <a:latin typeface="Tahoma"/>
                          <a:cs typeface="Tahoma"/>
                        </a:rPr>
                        <a:t>3.c.</a:t>
                      </a:r>
                      <a:endParaRPr sz="1600">
                        <a:latin typeface="Tahoma"/>
                        <a:cs typeface="Tahoma"/>
                      </a:endParaRPr>
                    </a:p>
                    <a:p>
                      <a:pPr>
                        <a:lnSpc>
                          <a:spcPct val="100000"/>
                        </a:lnSpc>
                        <a:spcBef>
                          <a:spcPts val="30"/>
                        </a:spcBef>
                      </a:pPr>
                      <a:endParaRPr sz="1800">
                        <a:latin typeface="Times New Roman"/>
                        <a:cs typeface="Times New Roman"/>
                      </a:endParaRPr>
                    </a:p>
                    <a:p>
                      <a:pPr marL="129539" marR="124460" indent="2540" algn="ctr">
                        <a:lnSpc>
                          <a:spcPct val="100000"/>
                        </a:lnSpc>
                      </a:pPr>
                      <a:r>
                        <a:rPr sz="1400" b="1">
                          <a:latin typeface="Tahoma"/>
                          <a:cs typeface="Tahoma"/>
                        </a:rPr>
                        <a:t>VẬN  </a:t>
                      </a:r>
                      <a:r>
                        <a:rPr sz="1400" b="1" spc="-5">
                          <a:latin typeface="Tahoma"/>
                          <a:cs typeface="Tahoma"/>
                        </a:rPr>
                        <a:t>D</a:t>
                      </a:r>
                      <a:r>
                        <a:rPr sz="1400" b="1">
                          <a:latin typeface="Tahoma"/>
                          <a:cs typeface="Tahoma"/>
                        </a:rPr>
                        <a:t>ỤNG</a:t>
                      </a:r>
                      <a:endParaRPr sz="14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0"/>
                        </a:spcBef>
                      </a:pPr>
                      <a:endParaRPr sz="1700">
                        <a:latin typeface="Times New Roman"/>
                        <a:cs typeface="Times New Roman"/>
                      </a:endParaRPr>
                    </a:p>
                    <a:p>
                      <a:pPr marL="91440" marR="391160" algn="just">
                        <a:lnSpc>
                          <a:spcPct val="100000"/>
                        </a:lnSpc>
                      </a:pPr>
                      <a:r>
                        <a:rPr sz="1800" b="1">
                          <a:latin typeface="Tahoma"/>
                          <a:cs typeface="Tahoma"/>
                        </a:rPr>
                        <a:t>Vận </a:t>
                      </a:r>
                      <a:r>
                        <a:rPr sz="1800" b="1" spc="-5">
                          <a:latin typeface="Tahoma"/>
                          <a:cs typeface="Tahoma"/>
                        </a:rPr>
                        <a:t>dụng các kiến thức </a:t>
                      </a:r>
                      <a:r>
                        <a:rPr sz="1800" b="1">
                          <a:latin typeface="Tahoma"/>
                          <a:cs typeface="Tahoma"/>
                        </a:rPr>
                        <a:t>để </a:t>
                      </a:r>
                      <a:r>
                        <a:rPr sz="1800" b="1" spc="-5">
                          <a:latin typeface="Tahoma"/>
                          <a:cs typeface="Tahoma"/>
                        </a:rPr>
                        <a:t>giải thích, </a:t>
                      </a:r>
                      <a:r>
                        <a:rPr sz="1800" b="1">
                          <a:latin typeface="Tahoma"/>
                          <a:cs typeface="Tahoma"/>
                        </a:rPr>
                        <a:t>vận </a:t>
                      </a:r>
                      <a:r>
                        <a:rPr sz="1800" b="1" spc="-5">
                          <a:latin typeface="Tahoma"/>
                          <a:cs typeface="Tahoma"/>
                        </a:rPr>
                        <a:t>dụng các công thức </a:t>
                      </a:r>
                      <a:r>
                        <a:rPr sz="1800" b="1">
                          <a:latin typeface="Tahoma"/>
                          <a:cs typeface="Tahoma"/>
                        </a:rPr>
                        <a:t>để </a:t>
                      </a:r>
                      <a:r>
                        <a:rPr sz="1800" b="1" spc="-5">
                          <a:latin typeface="Tahoma"/>
                          <a:cs typeface="Tahoma"/>
                        </a:rPr>
                        <a:t>tính  </a:t>
                      </a:r>
                      <a:r>
                        <a:rPr sz="1800" b="1">
                          <a:latin typeface="Tahoma"/>
                          <a:cs typeface="Tahoma"/>
                        </a:rPr>
                        <a:t>toán </a:t>
                      </a:r>
                      <a:r>
                        <a:rPr sz="1800" spc="-5">
                          <a:latin typeface="Tahoma"/>
                          <a:cs typeface="Tahoma"/>
                        </a:rPr>
                        <a:t>trong các tình </a:t>
                      </a:r>
                      <a:r>
                        <a:rPr sz="1800">
                          <a:latin typeface="Tahoma"/>
                          <a:cs typeface="Tahoma"/>
                        </a:rPr>
                        <a:t>huống </a:t>
                      </a:r>
                      <a:r>
                        <a:rPr sz="1800" spc="-5">
                          <a:latin typeface="Tahoma"/>
                          <a:cs typeface="Tahoma"/>
                        </a:rPr>
                        <a:t>tương tự, tình </a:t>
                      </a:r>
                      <a:r>
                        <a:rPr sz="1800">
                          <a:latin typeface="Tahoma"/>
                          <a:cs typeface="Tahoma"/>
                        </a:rPr>
                        <a:t>huống quen </a:t>
                      </a:r>
                      <a:r>
                        <a:rPr sz="1800" spc="-5">
                          <a:latin typeface="Tahoma"/>
                          <a:cs typeface="Tahoma"/>
                        </a:rPr>
                        <a:t>thuộc, </a:t>
                      </a:r>
                      <a:r>
                        <a:rPr sz="1800" b="1">
                          <a:latin typeface="Tahoma"/>
                          <a:cs typeface="Tahoma"/>
                        </a:rPr>
                        <a:t>ví </a:t>
                      </a:r>
                      <a:r>
                        <a:rPr sz="1800" b="1" spc="-5">
                          <a:latin typeface="Tahoma"/>
                          <a:cs typeface="Tahoma"/>
                        </a:rPr>
                        <a:t>dụ: </a:t>
                      </a:r>
                      <a:r>
                        <a:rPr sz="1800">
                          <a:latin typeface="Tahoma"/>
                          <a:cs typeface="Tahoma"/>
                        </a:rPr>
                        <a:t>vận dụng  </a:t>
                      </a:r>
                      <a:r>
                        <a:rPr sz="1800" spc="-5">
                          <a:latin typeface="Tahoma"/>
                          <a:cs typeface="Tahoma"/>
                        </a:rPr>
                        <a:t>được công thức tính enthalpy </a:t>
                      </a:r>
                      <a:r>
                        <a:rPr sz="1800">
                          <a:latin typeface="Tahoma"/>
                          <a:cs typeface="Tahoma"/>
                        </a:rPr>
                        <a:t>vào </a:t>
                      </a:r>
                      <a:r>
                        <a:rPr sz="1800" spc="-5">
                          <a:latin typeface="Tahoma"/>
                          <a:cs typeface="Tahoma"/>
                        </a:rPr>
                        <a:t>trong các trường </a:t>
                      </a:r>
                      <a:r>
                        <a:rPr sz="1800">
                          <a:latin typeface="Tahoma"/>
                          <a:cs typeface="Tahoma"/>
                        </a:rPr>
                        <a:t>hợp </a:t>
                      </a:r>
                      <a:r>
                        <a:rPr sz="1800" spc="-5">
                          <a:latin typeface="Tahoma"/>
                          <a:cs typeface="Tahoma"/>
                        </a:rPr>
                        <a:t>cụ thể,</a:t>
                      </a:r>
                      <a:r>
                        <a:rPr sz="1800" spc="-35">
                          <a:latin typeface="Tahoma"/>
                          <a:cs typeface="Tahoma"/>
                        </a:rPr>
                        <a:t> </a:t>
                      </a:r>
                      <a:r>
                        <a:rPr sz="1800">
                          <a:latin typeface="Tahoma"/>
                          <a:cs typeface="Tahoma"/>
                        </a:rPr>
                        <a:t>…</a:t>
                      </a:r>
                    </a:p>
                  </a:txBody>
                  <a:tcPr marL="0" marR="0" marT="50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28562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20"/>
                        </a:spcBef>
                      </a:pPr>
                      <a:endParaRPr sz="2500">
                        <a:latin typeface="Times New Roman"/>
                        <a:cs typeface="Times New Roman"/>
                      </a:endParaRPr>
                    </a:p>
                    <a:p>
                      <a:pPr marL="91440" marR="346075">
                        <a:lnSpc>
                          <a:spcPct val="100000"/>
                        </a:lnSpc>
                      </a:pPr>
                      <a:r>
                        <a:rPr sz="1800" b="1">
                          <a:latin typeface="Tahoma"/>
                          <a:cs typeface="Tahoma"/>
                        </a:rPr>
                        <a:t>Đặt </a:t>
                      </a:r>
                      <a:r>
                        <a:rPr sz="1800" b="1" spc="-5">
                          <a:latin typeface="Tahoma"/>
                          <a:cs typeface="Tahoma"/>
                        </a:rPr>
                        <a:t>câu </a:t>
                      </a:r>
                      <a:r>
                        <a:rPr sz="1800" b="1">
                          <a:latin typeface="Tahoma"/>
                          <a:cs typeface="Tahoma"/>
                        </a:rPr>
                        <a:t>hỏi, </a:t>
                      </a:r>
                      <a:r>
                        <a:rPr sz="1800" b="1" spc="-5">
                          <a:latin typeface="Tahoma"/>
                          <a:cs typeface="Tahoma"/>
                        </a:rPr>
                        <a:t>phát hiện </a:t>
                      </a:r>
                      <a:r>
                        <a:rPr sz="1800" b="1">
                          <a:latin typeface="Tahoma"/>
                          <a:cs typeface="Tahoma"/>
                        </a:rPr>
                        <a:t>được </a:t>
                      </a:r>
                      <a:r>
                        <a:rPr sz="1800">
                          <a:latin typeface="Tahoma"/>
                          <a:cs typeface="Tahoma"/>
                        </a:rPr>
                        <a:t>một </a:t>
                      </a:r>
                      <a:r>
                        <a:rPr sz="1800" spc="-5">
                          <a:latin typeface="Tahoma"/>
                          <a:cs typeface="Tahoma"/>
                        </a:rPr>
                        <a:t>số </a:t>
                      </a:r>
                      <a:r>
                        <a:rPr sz="1800">
                          <a:latin typeface="Tahoma"/>
                          <a:cs typeface="Tahoma"/>
                        </a:rPr>
                        <a:t>hiện </a:t>
                      </a:r>
                      <a:r>
                        <a:rPr sz="1800" spc="-5">
                          <a:latin typeface="Tahoma"/>
                          <a:cs typeface="Tahoma"/>
                        </a:rPr>
                        <a:t>tượng đơn </a:t>
                      </a:r>
                      <a:r>
                        <a:rPr sz="1800">
                          <a:latin typeface="Tahoma"/>
                          <a:cs typeface="Tahoma"/>
                        </a:rPr>
                        <a:t>giản </a:t>
                      </a:r>
                      <a:r>
                        <a:rPr sz="1800" spc="-5">
                          <a:latin typeface="Tahoma"/>
                          <a:cs typeface="Tahoma"/>
                        </a:rPr>
                        <a:t>trong thực tiễn và  sử </a:t>
                      </a:r>
                      <a:r>
                        <a:rPr sz="1800">
                          <a:latin typeface="Tahoma"/>
                          <a:cs typeface="Tahoma"/>
                        </a:rPr>
                        <a:t>dụng </a:t>
                      </a:r>
                      <a:r>
                        <a:rPr sz="1800" spc="-5">
                          <a:latin typeface="Tahoma"/>
                          <a:cs typeface="Tahoma"/>
                        </a:rPr>
                        <a:t>kiến thức đã </a:t>
                      </a:r>
                      <a:r>
                        <a:rPr sz="1800">
                          <a:latin typeface="Tahoma"/>
                          <a:cs typeface="Tahoma"/>
                        </a:rPr>
                        <a:t>học </a:t>
                      </a:r>
                      <a:r>
                        <a:rPr sz="1800" spc="-5">
                          <a:latin typeface="Tahoma"/>
                          <a:cs typeface="Tahoma"/>
                        </a:rPr>
                        <a:t>để </a:t>
                      </a:r>
                      <a:r>
                        <a:rPr sz="1800" b="1" spc="-5">
                          <a:latin typeface="Tahoma"/>
                          <a:cs typeface="Tahoma"/>
                        </a:rPr>
                        <a:t>giải</a:t>
                      </a:r>
                      <a:r>
                        <a:rPr sz="1800" b="1" spc="-10">
                          <a:latin typeface="Tahoma"/>
                          <a:cs typeface="Tahoma"/>
                        </a:rPr>
                        <a:t> </a:t>
                      </a:r>
                      <a:r>
                        <a:rPr sz="1800" b="1" spc="-5">
                          <a:latin typeface="Tahoma"/>
                          <a:cs typeface="Tahoma"/>
                        </a:rPr>
                        <a:t>thích</a:t>
                      </a:r>
                      <a:r>
                        <a:rPr sz="1800" spc="-5">
                          <a:latin typeface="Tahoma"/>
                          <a:cs typeface="Tahoma"/>
                        </a:rPr>
                        <a:t>.</a:t>
                      </a:r>
                      <a:endParaRPr sz="1800">
                        <a:latin typeface="Tahoma"/>
                        <a:cs typeface="Tahoma"/>
                      </a:endParaRPr>
                    </a:p>
                  </a:txBody>
                  <a:tcPr marL="0" marR="0" marT="254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285557">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p>
                      <a:pPr marL="91440">
                        <a:lnSpc>
                          <a:spcPct val="100000"/>
                        </a:lnSpc>
                        <a:spcBef>
                          <a:spcPts val="1560"/>
                        </a:spcBef>
                      </a:pPr>
                      <a:r>
                        <a:rPr sz="1800" b="1">
                          <a:latin typeface="Tahoma"/>
                          <a:cs typeface="Tahoma"/>
                        </a:rPr>
                        <a:t>Đề </a:t>
                      </a:r>
                      <a:r>
                        <a:rPr sz="1800" b="1" spc="-5">
                          <a:latin typeface="Tahoma"/>
                          <a:cs typeface="Tahoma"/>
                        </a:rPr>
                        <a:t>xuất </a:t>
                      </a:r>
                      <a:r>
                        <a:rPr sz="1800" b="1">
                          <a:latin typeface="Tahoma"/>
                          <a:cs typeface="Tahoma"/>
                        </a:rPr>
                        <a:t>được </a:t>
                      </a:r>
                      <a:r>
                        <a:rPr sz="1800" spc="-5">
                          <a:latin typeface="Tahoma"/>
                          <a:cs typeface="Tahoma"/>
                        </a:rPr>
                        <a:t>phương </a:t>
                      </a:r>
                      <a:r>
                        <a:rPr sz="1800">
                          <a:latin typeface="Tahoma"/>
                          <a:cs typeface="Tahoma"/>
                        </a:rPr>
                        <a:t>án </a:t>
                      </a:r>
                      <a:r>
                        <a:rPr sz="1800" spc="-5">
                          <a:latin typeface="Tahoma"/>
                          <a:cs typeface="Tahoma"/>
                        </a:rPr>
                        <a:t>thí </a:t>
                      </a:r>
                      <a:r>
                        <a:rPr sz="1800">
                          <a:latin typeface="Tahoma"/>
                          <a:cs typeface="Tahoma"/>
                        </a:rPr>
                        <a:t>nghiệm </a:t>
                      </a:r>
                      <a:r>
                        <a:rPr sz="1800" spc="-5">
                          <a:latin typeface="Tahoma"/>
                          <a:cs typeface="Tahoma"/>
                        </a:rPr>
                        <a:t>để </a:t>
                      </a:r>
                      <a:r>
                        <a:rPr sz="1800">
                          <a:latin typeface="Tahoma"/>
                          <a:cs typeface="Tahoma"/>
                        </a:rPr>
                        <a:t>giải quyết </a:t>
                      </a:r>
                      <a:r>
                        <a:rPr sz="1800" spc="-5">
                          <a:latin typeface="Tahoma"/>
                          <a:cs typeface="Tahoma"/>
                        </a:rPr>
                        <a:t>các tình </a:t>
                      </a:r>
                      <a:r>
                        <a:rPr sz="1800">
                          <a:latin typeface="Tahoma"/>
                          <a:cs typeface="Tahoma"/>
                        </a:rPr>
                        <a:t>huống </a:t>
                      </a:r>
                      <a:r>
                        <a:rPr sz="1800" spc="-5">
                          <a:latin typeface="Tahoma"/>
                          <a:cs typeface="Tahoma"/>
                        </a:rPr>
                        <a:t>thực</a:t>
                      </a:r>
                      <a:r>
                        <a:rPr sz="1800" spc="-80">
                          <a:latin typeface="Tahoma"/>
                          <a:cs typeface="Tahoma"/>
                        </a:rPr>
                        <a:t> </a:t>
                      </a:r>
                      <a:r>
                        <a:rPr sz="1800" spc="-5">
                          <a:latin typeface="Tahoma"/>
                          <a:cs typeface="Tahoma"/>
                        </a:rPr>
                        <a:t>tiễn.</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r h="1074229">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17170">
                        <a:lnSpc>
                          <a:spcPct val="100000"/>
                        </a:lnSpc>
                        <a:spcBef>
                          <a:spcPts val="985"/>
                        </a:spcBef>
                      </a:pPr>
                      <a:r>
                        <a:rPr sz="1800" b="1">
                          <a:latin typeface="Tahoma"/>
                          <a:cs typeface="Tahoma"/>
                        </a:rPr>
                        <a:t>Xác định được </a:t>
                      </a:r>
                      <a:r>
                        <a:rPr sz="1800" spc="-5">
                          <a:latin typeface="Tahoma"/>
                          <a:cs typeface="Tahoma"/>
                        </a:rPr>
                        <a:t>các mối liên </a:t>
                      </a:r>
                      <a:r>
                        <a:rPr sz="1800">
                          <a:latin typeface="Tahoma"/>
                          <a:cs typeface="Tahoma"/>
                        </a:rPr>
                        <a:t>hệ giữa </a:t>
                      </a:r>
                      <a:r>
                        <a:rPr sz="1800" spc="-5">
                          <a:latin typeface="Tahoma"/>
                          <a:cs typeface="Tahoma"/>
                        </a:rPr>
                        <a:t>các đại lượng </a:t>
                      </a:r>
                      <a:r>
                        <a:rPr sz="1800">
                          <a:latin typeface="Tahoma"/>
                          <a:cs typeface="Tahoma"/>
                        </a:rPr>
                        <a:t>liên quan </a:t>
                      </a:r>
                      <a:r>
                        <a:rPr sz="1800" spc="-5">
                          <a:latin typeface="Tahoma"/>
                          <a:cs typeface="Tahoma"/>
                        </a:rPr>
                        <a:t>để </a:t>
                      </a:r>
                      <a:r>
                        <a:rPr sz="1800">
                          <a:latin typeface="Tahoma"/>
                          <a:cs typeface="Tahoma"/>
                        </a:rPr>
                        <a:t>giải quyết một  vấn </a:t>
                      </a:r>
                      <a:r>
                        <a:rPr sz="1800" spc="-5">
                          <a:latin typeface="Tahoma"/>
                          <a:cs typeface="Tahoma"/>
                        </a:rPr>
                        <a:t>đề, </a:t>
                      </a:r>
                      <a:r>
                        <a:rPr sz="1800">
                          <a:latin typeface="Tahoma"/>
                          <a:cs typeface="Tahoma"/>
                        </a:rPr>
                        <a:t>một bài </a:t>
                      </a:r>
                      <a:r>
                        <a:rPr sz="1800" spc="-5">
                          <a:latin typeface="Tahoma"/>
                          <a:cs typeface="Tahoma"/>
                        </a:rPr>
                        <a:t>toán trong tình </a:t>
                      </a:r>
                      <a:r>
                        <a:rPr sz="1800">
                          <a:latin typeface="Tahoma"/>
                          <a:cs typeface="Tahoma"/>
                        </a:rPr>
                        <a:t>huống </a:t>
                      </a:r>
                      <a:r>
                        <a:rPr sz="1800" spc="-5">
                          <a:latin typeface="Tahoma"/>
                          <a:cs typeface="Tahoma"/>
                        </a:rPr>
                        <a:t>mới và tình </a:t>
                      </a:r>
                      <a:r>
                        <a:rPr sz="1800">
                          <a:latin typeface="Tahoma"/>
                          <a:cs typeface="Tahoma"/>
                        </a:rPr>
                        <a:t>huống </a:t>
                      </a:r>
                      <a:r>
                        <a:rPr sz="1800" spc="-5">
                          <a:latin typeface="Tahoma"/>
                          <a:cs typeface="Tahoma"/>
                        </a:rPr>
                        <a:t>có liên </a:t>
                      </a:r>
                      <a:r>
                        <a:rPr sz="1800">
                          <a:latin typeface="Tahoma"/>
                          <a:cs typeface="Tahoma"/>
                        </a:rPr>
                        <a:t>quan </a:t>
                      </a:r>
                      <a:r>
                        <a:rPr sz="1800" spc="-5">
                          <a:latin typeface="Tahoma"/>
                          <a:cs typeface="Tahoma"/>
                        </a:rPr>
                        <a:t>đến thực  tiễn.</a:t>
                      </a:r>
                      <a:endParaRPr sz="1800">
                        <a:latin typeface="Tahoma"/>
                        <a:cs typeface="Tahoma"/>
                      </a:endParaRPr>
                    </a:p>
                  </a:txBody>
                  <a:tcPr marL="0" marR="0" marT="125095"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350" y="57150"/>
          <a:ext cx="9144000" cy="4978400"/>
        </p:xfrm>
        <a:graphic>
          <a:graphicData uri="http://schemas.openxmlformats.org/drawingml/2006/table">
            <a:tbl>
              <a:tblPr firstRow="1" bandRow="1">
                <a:tableStyleId>{2D5ABB26-0587-4C30-8999-92F81FD0307C}</a:tableStyleId>
              </a:tblPr>
              <a:tblGrid>
                <a:gridCol w="777875">
                  <a:extLst>
                    <a:ext uri="{9D8B030D-6E8A-4147-A177-3AD203B41FA5}">
                      <a16:colId xmlns:a16="http://schemas.microsoft.com/office/drawing/2014/main" val="20000"/>
                    </a:ext>
                  </a:extLst>
                </a:gridCol>
                <a:gridCol w="8366125">
                  <a:extLst>
                    <a:ext uri="{9D8B030D-6E8A-4147-A177-3AD203B41FA5}">
                      <a16:colId xmlns:a16="http://schemas.microsoft.com/office/drawing/2014/main" val="20001"/>
                    </a:ext>
                  </a:extLst>
                </a:gridCol>
              </a:tblGrid>
              <a:tr h="2275840">
                <a:tc rowSpan="2">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5"/>
                        </a:spcBef>
                      </a:pPr>
                      <a:endParaRPr sz="1800">
                        <a:latin typeface="Times New Roman"/>
                        <a:cs typeface="Times New Roman"/>
                      </a:endParaRPr>
                    </a:p>
                    <a:p>
                      <a:pPr algn="ctr">
                        <a:lnSpc>
                          <a:spcPct val="100000"/>
                        </a:lnSpc>
                        <a:spcBef>
                          <a:spcPts val="5"/>
                        </a:spcBef>
                      </a:pPr>
                      <a:r>
                        <a:rPr sz="1800" b="1" spc="-5">
                          <a:latin typeface="Tahoma"/>
                          <a:cs typeface="Tahoma"/>
                        </a:rPr>
                        <a:t>3.c.</a:t>
                      </a:r>
                      <a:endParaRPr sz="1800">
                        <a:latin typeface="Tahoma"/>
                        <a:cs typeface="Tahoma"/>
                      </a:endParaRPr>
                    </a:p>
                    <a:p>
                      <a:pPr>
                        <a:lnSpc>
                          <a:spcPct val="100000"/>
                        </a:lnSpc>
                        <a:spcBef>
                          <a:spcPts val="30"/>
                        </a:spcBef>
                      </a:pPr>
                      <a:endParaRPr sz="1850">
                        <a:latin typeface="Times New Roman"/>
                        <a:cs typeface="Times New Roman"/>
                      </a:endParaRPr>
                    </a:p>
                    <a:p>
                      <a:pPr marL="129539" marR="124460" indent="2540" algn="ctr">
                        <a:lnSpc>
                          <a:spcPct val="100000"/>
                        </a:lnSpc>
                      </a:pPr>
                      <a:r>
                        <a:rPr sz="1800" b="1">
                          <a:latin typeface="Tahoma"/>
                          <a:cs typeface="Tahoma"/>
                        </a:rPr>
                        <a:t>VẬN  </a:t>
                      </a:r>
                      <a:r>
                        <a:rPr sz="1800" b="1" spc="-5">
                          <a:latin typeface="Tahoma"/>
                          <a:cs typeface="Tahoma"/>
                        </a:rPr>
                        <a:t>D</a:t>
                      </a:r>
                      <a:r>
                        <a:rPr sz="1800" b="1">
                          <a:latin typeface="Tahoma"/>
                          <a:cs typeface="Tahoma"/>
                        </a:rPr>
                        <a:t>ỤN  G</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spcBef>
                          <a:spcPts val="40"/>
                        </a:spcBef>
                      </a:pPr>
                      <a:endParaRPr sz="3050">
                        <a:latin typeface="Times New Roman"/>
                        <a:cs typeface="Times New Roman"/>
                      </a:endParaRPr>
                    </a:p>
                    <a:p>
                      <a:pPr marL="91440">
                        <a:lnSpc>
                          <a:spcPct val="100000"/>
                        </a:lnSpc>
                      </a:pPr>
                      <a:r>
                        <a:rPr sz="1800" b="1">
                          <a:latin typeface="Tahoma"/>
                          <a:cs typeface="Tahoma"/>
                        </a:rPr>
                        <a:t>Vận </a:t>
                      </a:r>
                      <a:r>
                        <a:rPr sz="1800" b="1" spc="-5">
                          <a:latin typeface="Tahoma"/>
                          <a:cs typeface="Tahoma"/>
                        </a:rPr>
                        <a:t>dụng </a:t>
                      </a:r>
                      <a:r>
                        <a:rPr sz="1800" b="1">
                          <a:latin typeface="Tahoma"/>
                          <a:cs typeface="Tahoma"/>
                        </a:rPr>
                        <a:t>được </a:t>
                      </a:r>
                      <a:r>
                        <a:rPr sz="1800" b="1" spc="-5">
                          <a:latin typeface="Tahoma"/>
                          <a:cs typeface="Tahoma"/>
                        </a:rPr>
                        <a:t>kiến thức </a:t>
                      </a:r>
                      <a:r>
                        <a:rPr sz="1800" b="1">
                          <a:latin typeface="Tahoma"/>
                          <a:cs typeface="Tahoma"/>
                        </a:rPr>
                        <a:t>đã được </a:t>
                      </a:r>
                      <a:r>
                        <a:rPr sz="1800" b="1" spc="-5">
                          <a:latin typeface="Tahoma"/>
                          <a:cs typeface="Tahoma"/>
                        </a:rPr>
                        <a:t>cung cấp hoặc </a:t>
                      </a:r>
                      <a:r>
                        <a:rPr sz="1800" b="1">
                          <a:latin typeface="Tahoma"/>
                          <a:cs typeface="Tahoma"/>
                        </a:rPr>
                        <a:t>đã </a:t>
                      </a:r>
                      <a:r>
                        <a:rPr sz="1800" b="1" spc="-5">
                          <a:latin typeface="Tahoma"/>
                          <a:cs typeface="Tahoma"/>
                        </a:rPr>
                        <a:t>biết </a:t>
                      </a:r>
                      <a:r>
                        <a:rPr sz="1800" spc="-5">
                          <a:latin typeface="Tahoma"/>
                          <a:cs typeface="Tahoma"/>
                        </a:rPr>
                        <a:t>để </a:t>
                      </a:r>
                      <a:r>
                        <a:rPr sz="1800">
                          <a:latin typeface="Tahoma"/>
                          <a:cs typeface="Tahoma"/>
                        </a:rPr>
                        <a:t>áp dụng</a:t>
                      </a:r>
                      <a:r>
                        <a:rPr sz="1800" spc="-30">
                          <a:latin typeface="Tahoma"/>
                          <a:cs typeface="Tahoma"/>
                        </a:rPr>
                        <a:t> </a:t>
                      </a:r>
                      <a:r>
                        <a:rPr sz="1800" spc="-5">
                          <a:latin typeface="Tahoma"/>
                          <a:cs typeface="Tahoma"/>
                        </a:rPr>
                        <a:t>cho</a:t>
                      </a:r>
                      <a:endParaRPr sz="1800">
                        <a:latin typeface="Tahoma"/>
                        <a:cs typeface="Tahoma"/>
                      </a:endParaRPr>
                    </a:p>
                    <a:p>
                      <a:pPr marL="91440">
                        <a:lnSpc>
                          <a:spcPct val="100000"/>
                        </a:lnSpc>
                      </a:pPr>
                      <a:r>
                        <a:rPr sz="1800">
                          <a:latin typeface="Tahoma"/>
                          <a:cs typeface="Tahoma"/>
                        </a:rPr>
                        <a:t>một </a:t>
                      </a:r>
                      <a:r>
                        <a:rPr sz="1800" spc="-5">
                          <a:latin typeface="Tahoma"/>
                          <a:cs typeface="Tahoma"/>
                        </a:rPr>
                        <a:t>tình </a:t>
                      </a:r>
                      <a:r>
                        <a:rPr sz="1800">
                          <a:latin typeface="Tahoma"/>
                          <a:cs typeface="Tahoma"/>
                        </a:rPr>
                        <a:t>huống </a:t>
                      </a:r>
                      <a:r>
                        <a:rPr sz="1800" spc="-5">
                          <a:latin typeface="Tahoma"/>
                          <a:cs typeface="Tahoma"/>
                        </a:rPr>
                        <a:t>mới, tình </a:t>
                      </a:r>
                      <a:r>
                        <a:rPr sz="1800">
                          <a:latin typeface="Tahoma"/>
                          <a:cs typeface="Tahoma"/>
                        </a:rPr>
                        <a:t>huống gắn </a:t>
                      </a:r>
                      <a:r>
                        <a:rPr sz="1800" spc="-5">
                          <a:latin typeface="Tahoma"/>
                          <a:cs typeface="Tahoma"/>
                        </a:rPr>
                        <a:t>với thực</a:t>
                      </a:r>
                      <a:r>
                        <a:rPr sz="1800" spc="-75">
                          <a:latin typeface="Tahoma"/>
                          <a:cs typeface="Tahoma"/>
                        </a:rPr>
                        <a:t> </a:t>
                      </a:r>
                      <a:r>
                        <a:rPr sz="1800" spc="-5">
                          <a:latin typeface="Tahoma"/>
                          <a:cs typeface="Tahoma"/>
                        </a:rPr>
                        <a:t>tiễn.</a:t>
                      </a:r>
                      <a:endParaRPr sz="1800">
                        <a:latin typeface="Tahoma"/>
                        <a:cs typeface="Tahoma"/>
                      </a:endParaRPr>
                    </a:p>
                    <a:p>
                      <a:pPr marL="91440" marR="368935">
                        <a:lnSpc>
                          <a:spcPct val="100000"/>
                        </a:lnSpc>
                      </a:pPr>
                      <a:r>
                        <a:rPr sz="1800">
                          <a:latin typeface="Tahoma"/>
                          <a:cs typeface="Tahoma"/>
                        </a:rPr>
                        <a:t>- Ví dụ: vận dụng </a:t>
                      </a:r>
                      <a:r>
                        <a:rPr sz="1800" spc="-5">
                          <a:latin typeface="Tahoma"/>
                          <a:cs typeface="Tahoma"/>
                        </a:rPr>
                        <a:t>được công thức tính enthalpy </a:t>
                      </a:r>
                      <a:r>
                        <a:rPr sz="1800">
                          <a:latin typeface="Tahoma"/>
                          <a:cs typeface="Tahoma"/>
                        </a:rPr>
                        <a:t>vào </a:t>
                      </a:r>
                      <a:r>
                        <a:rPr sz="1800" spc="-5">
                          <a:latin typeface="Tahoma"/>
                          <a:cs typeface="Tahoma"/>
                        </a:rPr>
                        <a:t>trong các trường </a:t>
                      </a:r>
                      <a:r>
                        <a:rPr sz="1800">
                          <a:latin typeface="Tahoma"/>
                          <a:cs typeface="Tahoma"/>
                        </a:rPr>
                        <a:t>hợp </a:t>
                      </a:r>
                      <a:r>
                        <a:rPr sz="1800" spc="-5">
                          <a:latin typeface="Tahoma"/>
                          <a:cs typeface="Tahoma"/>
                        </a:rPr>
                        <a:t>tính  toán </a:t>
                      </a:r>
                      <a:r>
                        <a:rPr sz="1800">
                          <a:latin typeface="Tahoma"/>
                          <a:cs typeface="Tahoma"/>
                        </a:rPr>
                        <a:t>năng </a:t>
                      </a:r>
                      <a:r>
                        <a:rPr sz="1800" spc="-5">
                          <a:latin typeface="Tahoma"/>
                          <a:cs typeface="Tahoma"/>
                        </a:rPr>
                        <a:t>lượng của PƯHH trong thực tiễn đễ </a:t>
                      </a:r>
                      <a:r>
                        <a:rPr sz="1800">
                          <a:latin typeface="Tahoma"/>
                          <a:cs typeface="Tahoma"/>
                        </a:rPr>
                        <a:t>dự </a:t>
                      </a:r>
                      <a:r>
                        <a:rPr sz="1800" spc="-5">
                          <a:latin typeface="Tahoma"/>
                          <a:cs typeface="Tahoma"/>
                        </a:rPr>
                        <a:t>đoán </a:t>
                      </a:r>
                      <a:r>
                        <a:rPr sz="1800">
                          <a:latin typeface="Tahoma"/>
                          <a:cs typeface="Tahoma"/>
                        </a:rPr>
                        <a:t>khả năng diễn </a:t>
                      </a:r>
                      <a:r>
                        <a:rPr sz="1800" spc="-5">
                          <a:latin typeface="Tahoma"/>
                          <a:cs typeface="Tahoma"/>
                        </a:rPr>
                        <a:t>ra  (dễ/khó) của PƯ; so sánh và </a:t>
                      </a:r>
                      <a:r>
                        <a:rPr sz="1800">
                          <a:latin typeface="Tahoma"/>
                          <a:cs typeface="Tahoma"/>
                        </a:rPr>
                        <a:t>giải </a:t>
                      </a:r>
                      <a:r>
                        <a:rPr sz="1800" spc="-5">
                          <a:latin typeface="Tahoma"/>
                          <a:cs typeface="Tahoma"/>
                        </a:rPr>
                        <a:t>thích </a:t>
                      </a:r>
                      <a:r>
                        <a:rPr sz="1800">
                          <a:latin typeface="Tahoma"/>
                          <a:cs typeface="Tahoma"/>
                        </a:rPr>
                        <a:t>mức </a:t>
                      </a:r>
                      <a:r>
                        <a:rPr sz="1800" spc="-5">
                          <a:latin typeface="Tahoma"/>
                          <a:cs typeface="Tahoma"/>
                        </a:rPr>
                        <a:t>độ diễn ra </a:t>
                      </a:r>
                      <a:r>
                        <a:rPr sz="1800">
                          <a:latin typeface="Tahoma"/>
                          <a:cs typeface="Tahoma"/>
                        </a:rPr>
                        <a:t>giữa </a:t>
                      </a:r>
                      <a:r>
                        <a:rPr sz="1800" spc="-5">
                          <a:latin typeface="Tahoma"/>
                          <a:cs typeface="Tahoma"/>
                        </a:rPr>
                        <a:t>các</a:t>
                      </a:r>
                      <a:r>
                        <a:rPr sz="1800">
                          <a:latin typeface="Tahoma"/>
                          <a:cs typeface="Tahoma"/>
                        </a:rPr>
                        <a:t> </a:t>
                      </a:r>
                      <a:r>
                        <a:rPr sz="1800" spc="-5">
                          <a:latin typeface="Tahoma"/>
                          <a:cs typeface="Tahoma"/>
                        </a:rPr>
                        <a:t>PƯHH.</a:t>
                      </a:r>
                      <a:endParaRPr sz="1800">
                        <a:latin typeface="Tahoma"/>
                        <a:cs typeface="Tahoma"/>
                      </a:endParaRPr>
                    </a:p>
                  </a:txBody>
                  <a:tcPr marL="0" marR="0" marT="508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2702560">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200">
                        <a:latin typeface="Times New Roman"/>
                        <a:cs typeface="Times New Roman"/>
                      </a:endParaRPr>
                    </a:p>
                    <a:p>
                      <a:pPr>
                        <a:lnSpc>
                          <a:spcPct val="100000"/>
                        </a:lnSpc>
                      </a:pPr>
                      <a:endParaRPr sz="2350">
                        <a:latin typeface="Times New Roman"/>
                        <a:cs typeface="Times New Roman"/>
                      </a:endParaRPr>
                    </a:p>
                    <a:p>
                      <a:pPr marL="91440">
                        <a:lnSpc>
                          <a:spcPct val="100000"/>
                        </a:lnSpc>
                      </a:pPr>
                      <a:r>
                        <a:rPr sz="1800" b="1" spc="-5">
                          <a:latin typeface="Tahoma"/>
                          <a:cs typeface="Tahoma"/>
                        </a:rPr>
                        <a:t>Phân tích </a:t>
                      </a:r>
                      <a:r>
                        <a:rPr sz="1800" b="1">
                          <a:latin typeface="Tahoma"/>
                          <a:cs typeface="Tahoma"/>
                        </a:rPr>
                        <a:t>được </a:t>
                      </a:r>
                      <a:r>
                        <a:rPr sz="1800" spc="-5">
                          <a:latin typeface="Tahoma"/>
                          <a:cs typeface="Tahoma"/>
                        </a:rPr>
                        <a:t>các mối liên </a:t>
                      </a:r>
                      <a:r>
                        <a:rPr sz="1800">
                          <a:latin typeface="Tahoma"/>
                          <a:cs typeface="Tahoma"/>
                        </a:rPr>
                        <a:t>hệ </a:t>
                      </a:r>
                      <a:r>
                        <a:rPr sz="1800" spc="-5">
                          <a:latin typeface="Tahoma"/>
                          <a:cs typeface="Tahoma"/>
                        </a:rPr>
                        <a:t>giữa các đại lượng liên </a:t>
                      </a:r>
                      <a:r>
                        <a:rPr sz="1800">
                          <a:latin typeface="Tahoma"/>
                          <a:cs typeface="Tahoma"/>
                        </a:rPr>
                        <a:t>quan </a:t>
                      </a:r>
                      <a:r>
                        <a:rPr sz="1800" spc="-5">
                          <a:latin typeface="Tahoma"/>
                          <a:cs typeface="Tahoma"/>
                        </a:rPr>
                        <a:t>để giải </a:t>
                      </a:r>
                      <a:r>
                        <a:rPr sz="1800">
                          <a:latin typeface="Tahoma"/>
                          <a:cs typeface="Tahoma"/>
                        </a:rPr>
                        <a:t>quyết</a:t>
                      </a:r>
                      <a:r>
                        <a:rPr sz="1800" spc="75">
                          <a:latin typeface="Tahoma"/>
                          <a:cs typeface="Tahoma"/>
                        </a:rPr>
                        <a:t> </a:t>
                      </a:r>
                      <a:r>
                        <a:rPr sz="1800" spc="-5">
                          <a:latin typeface="Tahoma"/>
                          <a:cs typeface="Tahoma"/>
                        </a:rPr>
                        <a:t>một</a:t>
                      </a:r>
                      <a:endParaRPr sz="1800">
                        <a:latin typeface="Tahoma"/>
                        <a:cs typeface="Tahoma"/>
                      </a:endParaRPr>
                    </a:p>
                    <a:p>
                      <a:pPr marL="91440">
                        <a:lnSpc>
                          <a:spcPct val="100000"/>
                        </a:lnSpc>
                        <a:spcBef>
                          <a:spcPts val="5"/>
                        </a:spcBef>
                      </a:pPr>
                      <a:r>
                        <a:rPr sz="1800">
                          <a:latin typeface="Tahoma"/>
                          <a:cs typeface="Tahoma"/>
                        </a:rPr>
                        <a:t>vấn </a:t>
                      </a:r>
                      <a:r>
                        <a:rPr sz="1800" spc="-5">
                          <a:latin typeface="Tahoma"/>
                          <a:cs typeface="Tahoma"/>
                        </a:rPr>
                        <a:t>đề, </a:t>
                      </a:r>
                      <a:r>
                        <a:rPr sz="1800">
                          <a:latin typeface="Tahoma"/>
                          <a:cs typeface="Tahoma"/>
                        </a:rPr>
                        <a:t>bài </a:t>
                      </a:r>
                      <a:r>
                        <a:rPr sz="1800" spc="-5">
                          <a:latin typeface="Tahoma"/>
                          <a:cs typeface="Tahoma"/>
                        </a:rPr>
                        <a:t>toán trong tình </a:t>
                      </a:r>
                      <a:r>
                        <a:rPr sz="1800">
                          <a:latin typeface="Tahoma"/>
                          <a:cs typeface="Tahoma"/>
                        </a:rPr>
                        <a:t>huống </a:t>
                      </a:r>
                      <a:r>
                        <a:rPr sz="1800" spc="-5">
                          <a:latin typeface="Tahoma"/>
                          <a:cs typeface="Tahoma"/>
                        </a:rPr>
                        <a:t>mới và tình </a:t>
                      </a:r>
                      <a:r>
                        <a:rPr sz="1800">
                          <a:latin typeface="Tahoma"/>
                          <a:cs typeface="Tahoma"/>
                        </a:rPr>
                        <a:t>huống </a:t>
                      </a:r>
                      <a:r>
                        <a:rPr sz="1800" spc="-5">
                          <a:latin typeface="Tahoma"/>
                          <a:cs typeface="Tahoma"/>
                        </a:rPr>
                        <a:t>có liên </a:t>
                      </a:r>
                      <a:r>
                        <a:rPr sz="1800">
                          <a:latin typeface="Tahoma"/>
                          <a:cs typeface="Tahoma"/>
                        </a:rPr>
                        <a:t>quan </a:t>
                      </a:r>
                      <a:r>
                        <a:rPr sz="1800" spc="-5">
                          <a:latin typeface="Tahoma"/>
                          <a:cs typeface="Tahoma"/>
                        </a:rPr>
                        <a:t>đến thực</a:t>
                      </a:r>
                      <a:r>
                        <a:rPr sz="1800" spc="-45">
                          <a:latin typeface="Tahoma"/>
                          <a:cs typeface="Tahoma"/>
                        </a:rPr>
                        <a:t> </a:t>
                      </a:r>
                      <a:r>
                        <a:rPr sz="1800" spc="-5">
                          <a:latin typeface="Tahoma"/>
                          <a:cs typeface="Tahoma"/>
                        </a:rPr>
                        <a:t>tiễn.</a:t>
                      </a:r>
                      <a:endParaRPr sz="1800">
                        <a:latin typeface="Tahoma"/>
                        <a:cs typeface="Tahoma"/>
                      </a:endParaRPr>
                    </a:p>
                    <a:p>
                      <a:pPr marL="377825" marR="645160" indent="-287020">
                        <a:lnSpc>
                          <a:spcPct val="100000"/>
                        </a:lnSpc>
                        <a:buFont typeface="Tahoma"/>
                        <a:buChar char="-"/>
                        <a:tabLst>
                          <a:tab pos="377825" algn="l"/>
                          <a:tab pos="378460" algn="l"/>
                        </a:tabLst>
                      </a:pPr>
                      <a:r>
                        <a:rPr sz="1800" b="1" u="heavy">
                          <a:uFill>
                            <a:solidFill>
                              <a:srgbClr val="000000"/>
                            </a:solidFill>
                          </a:uFill>
                          <a:latin typeface="Tahoma"/>
                          <a:cs typeface="Tahoma"/>
                        </a:rPr>
                        <a:t>Ví </a:t>
                      </a:r>
                      <a:r>
                        <a:rPr sz="1800" b="1" u="heavy" spc="-5">
                          <a:uFill>
                            <a:solidFill>
                              <a:srgbClr val="000000"/>
                            </a:solidFill>
                          </a:uFill>
                          <a:latin typeface="Tahoma"/>
                          <a:cs typeface="Tahoma"/>
                        </a:rPr>
                        <a:t>dụ:</a:t>
                      </a:r>
                      <a:r>
                        <a:rPr sz="1800" b="1" spc="-5">
                          <a:latin typeface="Tahoma"/>
                          <a:cs typeface="Tahoma"/>
                        </a:rPr>
                        <a:t> </a:t>
                      </a:r>
                      <a:r>
                        <a:rPr sz="1800">
                          <a:latin typeface="Tahoma"/>
                          <a:cs typeface="Tahoma"/>
                        </a:rPr>
                        <a:t>Tại </a:t>
                      </a:r>
                      <a:r>
                        <a:rPr sz="1800" spc="-5">
                          <a:latin typeface="Tahoma"/>
                          <a:cs typeface="Tahoma"/>
                        </a:rPr>
                        <a:t>sao </a:t>
                      </a:r>
                      <a:r>
                        <a:rPr sz="1800">
                          <a:latin typeface="Tahoma"/>
                          <a:cs typeface="Tahoma"/>
                        </a:rPr>
                        <a:t>methane dễ </a:t>
                      </a:r>
                      <a:r>
                        <a:rPr sz="1800" spc="-5">
                          <a:latin typeface="Tahoma"/>
                          <a:cs typeface="Tahoma"/>
                        </a:rPr>
                        <a:t>tham </a:t>
                      </a:r>
                      <a:r>
                        <a:rPr sz="1800">
                          <a:latin typeface="Tahoma"/>
                          <a:cs typeface="Tahoma"/>
                        </a:rPr>
                        <a:t>gia phản </a:t>
                      </a:r>
                      <a:r>
                        <a:rPr sz="1800" spc="-5">
                          <a:latin typeface="Tahoma"/>
                          <a:cs typeface="Tahoma"/>
                        </a:rPr>
                        <a:t>ứng thế </a:t>
                      </a:r>
                      <a:r>
                        <a:rPr sz="1800">
                          <a:latin typeface="Tahoma"/>
                          <a:cs typeface="Tahoma"/>
                        </a:rPr>
                        <a:t>bới </a:t>
                      </a:r>
                      <a:r>
                        <a:rPr sz="1800" spc="-5">
                          <a:latin typeface="Tahoma"/>
                          <a:cs typeface="Tahoma"/>
                        </a:rPr>
                        <a:t>chlorine trong </a:t>
                      </a:r>
                      <a:r>
                        <a:rPr sz="1800">
                          <a:latin typeface="Tahoma"/>
                          <a:cs typeface="Tahoma"/>
                        </a:rPr>
                        <a:t>khi  </a:t>
                      </a:r>
                      <a:r>
                        <a:rPr sz="1800" spc="-5">
                          <a:latin typeface="Tahoma"/>
                          <a:cs typeface="Tahoma"/>
                        </a:rPr>
                        <a:t>ethylene thì </a:t>
                      </a:r>
                      <a:r>
                        <a:rPr sz="1800">
                          <a:latin typeface="Tahoma"/>
                          <a:cs typeface="Tahoma"/>
                        </a:rPr>
                        <a:t>ngược</a:t>
                      </a:r>
                      <a:r>
                        <a:rPr sz="1800" spc="-25">
                          <a:latin typeface="Tahoma"/>
                          <a:cs typeface="Tahoma"/>
                        </a:rPr>
                        <a:t> </a:t>
                      </a:r>
                      <a:r>
                        <a:rPr sz="1800">
                          <a:latin typeface="Tahoma"/>
                          <a:cs typeface="Tahoma"/>
                        </a:rPr>
                        <a:t>lại?</a:t>
                      </a:r>
                    </a:p>
                    <a:p>
                      <a:pPr marL="377825" indent="-287020">
                        <a:lnSpc>
                          <a:spcPct val="100000"/>
                        </a:lnSpc>
                        <a:buFont typeface="Tahoma"/>
                        <a:buChar char="-"/>
                        <a:tabLst>
                          <a:tab pos="377825" algn="l"/>
                          <a:tab pos="378460" algn="l"/>
                        </a:tabLst>
                      </a:pPr>
                      <a:r>
                        <a:rPr sz="1800" b="1" u="heavy">
                          <a:uFill>
                            <a:solidFill>
                              <a:srgbClr val="000000"/>
                            </a:solidFill>
                          </a:uFill>
                          <a:latin typeface="Tahoma"/>
                          <a:cs typeface="Tahoma"/>
                        </a:rPr>
                        <a:t>Ví </a:t>
                      </a:r>
                      <a:r>
                        <a:rPr sz="1800" b="1" u="heavy" spc="-5">
                          <a:uFill>
                            <a:solidFill>
                              <a:srgbClr val="000000"/>
                            </a:solidFill>
                          </a:uFill>
                          <a:latin typeface="Tahoma"/>
                          <a:cs typeface="Tahoma"/>
                        </a:rPr>
                        <a:t>dụ:</a:t>
                      </a:r>
                      <a:r>
                        <a:rPr sz="1800" b="1" spc="-5">
                          <a:latin typeface="Tahoma"/>
                          <a:cs typeface="Tahoma"/>
                        </a:rPr>
                        <a:t> </a:t>
                      </a:r>
                      <a:r>
                        <a:rPr sz="1800">
                          <a:latin typeface="Tahoma"/>
                          <a:cs typeface="Tahoma"/>
                        </a:rPr>
                        <a:t>Tại </a:t>
                      </a:r>
                      <a:r>
                        <a:rPr sz="1800" spc="-5">
                          <a:latin typeface="Tahoma"/>
                          <a:cs typeface="Tahoma"/>
                        </a:rPr>
                        <a:t>sao ethanol có thể </a:t>
                      </a:r>
                      <a:r>
                        <a:rPr sz="1800">
                          <a:latin typeface="Tahoma"/>
                          <a:cs typeface="Tahoma"/>
                        </a:rPr>
                        <a:t>dùng làm nhiên </a:t>
                      </a:r>
                      <a:r>
                        <a:rPr sz="1800" spc="-5">
                          <a:latin typeface="Tahoma"/>
                          <a:cs typeface="Tahoma"/>
                        </a:rPr>
                        <a:t>liệu</a:t>
                      </a:r>
                      <a:r>
                        <a:rPr sz="1800" spc="-70">
                          <a:latin typeface="Tahoma"/>
                          <a:cs typeface="Tahoma"/>
                        </a:rPr>
                        <a:t> </a:t>
                      </a:r>
                      <a:r>
                        <a:rPr sz="1800" spc="-5">
                          <a:latin typeface="Tahoma"/>
                          <a:cs typeface="Tahoma"/>
                        </a:rPr>
                        <a:t>sạch?</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63245"/>
          </a:xfrm>
          <a:custGeom>
            <a:avLst/>
            <a:gdLst/>
            <a:ahLst/>
            <a:cxnLst/>
            <a:rect l="l" t="t" r="r" b="b"/>
            <a:pathLst>
              <a:path w="9144000" h="563245">
                <a:moveTo>
                  <a:pt x="9050147" y="0"/>
                </a:moveTo>
                <a:lnTo>
                  <a:pt x="93789" y="0"/>
                </a:lnTo>
                <a:lnTo>
                  <a:pt x="57282" y="7377"/>
                </a:lnTo>
                <a:lnTo>
                  <a:pt x="27470" y="27495"/>
                </a:lnTo>
                <a:lnTo>
                  <a:pt x="7370" y="57328"/>
                </a:lnTo>
                <a:lnTo>
                  <a:pt x="0" y="93852"/>
                </a:lnTo>
                <a:lnTo>
                  <a:pt x="0" y="468884"/>
                </a:lnTo>
                <a:lnTo>
                  <a:pt x="7370" y="505408"/>
                </a:lnTo>
                <a:lnTo>
                  <a:pt x="27470" y="535241"/>
                </a:lnTo>
                <a:lnTo>
                  <a:pt x="57282" y="555359"/>
                </a:lnTo>
                <a:lnTo>
                  <a:pt x="93789" y="562737"/>
                </a:lnTo>
                <a:lnTo>
                  <a:pt x="9050147" y="562737"/>
                </a:lnTo>
                <a:lnTo>
                  <a:pt x="9086671" y="555359"/>
                </a:lnTo>
                <a:lnTo>
                  <a:pt x="9116504" y="535241"/>
                </a:lnTo>
                <a:lnTo>
                  <a:pt x="9136622" y="505408"/>
                </a:lnTo>
                <a:lnTo>
                  <a:pt x="9144000" y="468884"/>
                </a:lnTo>
                <a:lnTo>
                  <a:pt x="9144000" y="93852"/>
                </a:lnTo>
                <a:lnTo>
                  <a:pt x="9136622" y="57328"/>
                </a:lnTo>
                <a:lnTo>
                  <a:pt x="9116504" y="27495"/>
                </a:lnTo>
                <a:lnTo>
                  <a:pt x="9086671" y="7377"/>
                </a:lnTo>
                <a:lnTo>
                  <a:pt x="9050147"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563245"/>
          </a:xfrm>
          <a:custGeom>
            <a:avLst/>
            <a:gdLst/>
            <a:ahLst/>
            <a:cxnLst/>
            <a:rect l="l" t="t" r="r" b="b"/>
            <a:pathLst>
              <a:path w="9144000" h="563245">
                <a:moveTo>
                  <a:pt x="0" y="93852"/>
                </a:moveTo>
                <a:lnTo>
                  <a:pt x="7370" y="57328"/>
                </a:lnTo>
                <a:lnTo>
                  <a:pt x="27470" y="27495"/>
                </a:lnTo>
                <a:lnTo>
                  <a:pt x="57282" y="7377"/>
                </a:lnTo>
                <a:lnTo>
                  <a:pt x="93789" y="0"/>
                </a:lnTo>
                <a:lnTo>
                  <a:pt x="9050147" y="0"/>
                </a:lnTo>
                <a:lnTo>
                  <a:pt x="9086671" y="7377"/>
                </a:lnTo>
                <a:lnTo>
                  <a:pt x="9116504" y="27495"/>
                </a:lnTo>
                <a:lnTo>
                  <a:pt x="9136622" y="57328"/>
                </a:lnTo>
                <a:lnTo>
                  <a:pt x="9144000" y="93852"/>
                </a:lnTo>
                <a:lnTo>
                  <a:pt x="9144000" y="468884"/>
                </a:lnTo>
                <a:lnTo>
                  <a:pt x="9136622" y="505408"/>
                </a:lnTo>
                <a:lnTo>
                  <a:pt x="9116504" y="535241"/>
                </a:lnTo>
                <a:lnTo>
                  <a:pt x="9086671" y="555359"/>
                </a:lnTo>
                <a:lnTo>
                  <a:pt x="9050147" y="562737"/>
                </a:lnTo>
                <a:lnTo>
                  <a:pt x="93789" y="562737"/>
                </a:lnTo>
                <a:lnTo>
                  <a:pt x="57282" y="555359"/>
                </a:lnTo>
                <a:lnTo>
                  <a:pt x="27470" y="535241"/>
                </a:lnTo>
                <a:lnTo>
                  <a:pt x="7370" y="505408"/>
                </a:lnTo>
                <a:lnTo>
                  <a:pt x="0" y="468884"/>
                </a:lnTo>
                <a:lnTo>
                  <a:pt x="0" y="93852"/>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06171" y="22097"/>
            <a:ext cx="4269105" cy="513715"/>
          </a:xfrm>
          <a:prstGeom prst="rect">
            <a:avLst/>
          </a:prstGeom>
        </p:spPr>
        <p:txBody>
          <a:bodyPr vert="horz" wrap="square" lIns="0" tIns="13335" rIns="0" bIns="0" rtlCol="0">
            <a:spAutoFit/>
          </a:bodyPr>
          <a:lstStyle/>
          <a:p>
            <a:pPr marL="12700">
              <a:lnSpc>
                <a:spcPct val="100000"/>
              </a:lnSpc>
              <a:spcBef>
                <a:spcPts val="105"/>
              </a:spcBef>
            </a:pPr>
            <a:r>
              <a:rPr sz="3200"/>
              <a:t>2. </a:t>
            </a:r>
            <a:r>
              <a:rPr sz="3200" spc="-5"/>
              <a:t>Mục </a:t>
            </a:r>
            <a:r>
              <a:rPr sz="3200"/>
              <a:t>đích tập</a:t>
            </a:r>
            <a:r>
              <a:rPr sz="3200" spc="-100"/>
              <a:t> </a:t>
            </a:r>
            <a:r>
              <a:rPr sz="3200"/>
              <a:t>huấn</a:t>
            </a:r>
          </a:p>
        </p:txBody>
      </p:sp>
      <p:sp>
        <p:nvSpPr>
          <p:cNvPr id="5" name="object 5"/>
          <p:cNvSpPr txBox="1"/>
          <p:nvPr/>
        </p:nvSpPr>
        <p:spPr>
          <a:xfrm>
            <a:off x="165543" y="819150"/>
            <a:ext cx="8826057" cy="4260141"/>
          </a:xfrm>
          <a:prstGeom prst="rect">
            <a:avLst/>
          </a:prstGeom>
        </p:spPr>
        <p:txBody>
          <a:bodyPr vert="horz" wrap="square" lIns="0" tIns="12700" rIns="0" bIns="0" rtlCol="0" anchor="ctr">
            <a:spAutoFit/>
          </a:bodyPr>
          <a:lstStyle/>
          <a:p>
            <a:pPr marL="12700">
              <a:lnSpc>
                <a:spcPct val="100000"/>
              </a:lnSpc>
              <a:spcBef>
                <a:spcPts val="100"/>
              </a:spcBef>
            </a:pPr>
            <a:r>
              <a:rPr sz="3200" b="1" spc="-5">
                <a:solidFill>
                  <a:srgbClr val="D50092"/>
                </a:solidFill>
                <a:latin typeface="Times New Roman" panose="02020603050405020304" pitchFamily="18" charset="0"/>
                <a:cs typeface="Times New Roman" panose="02020603050405020304" pitchFamily="18" charset="0"/>
              </a:rPr>
              <a:t>Tập huấn, </a:t>
            </a:r>
            <a:r>
              <a:rPr sz="3200" b="1" spc="-15">
                <a:solidFill>
                  <a:srgbClr val="D50092"/>
                </a:solidFill>
                <a:latin typeface="Times New Roman" panose="02020603050405020304" pitchFamily="18" charset="0"/>
                <a:cs typeface="Times New Roman" panose="02020603050405020304" pitchFamily="18" charset="0"/>
              </a:rPr>
              <a:t>chia </a:t>
            </a:r>
            <a:r>
              <a:rPr sz="3200" b="1" spc="-10">
                <a:solidFill>
                  <a:srgbClr val="D50092"/>
                </a:solidFill>
                <a:latin typeface="Times New Roman" panose="02020603050405020304" pitchFamily="18" charset="0"/>
                <a:cs typeface="Times New Roman" panose="02020603050405020304" pitchFamily="18" charset="0"/>
              </a:rPr>
              <a:t>sẻ và trao </a:t>
            </a:r>
            <a:r>
              <a:rPr sz="3200" b="1" spc="-15">
                <a:solidFill>
                  <a:srgbClr val="D50092"/>
                </a:solidFill>
                <a:latin typeface="Times New Roman" panose="02020603050405020304" pitchFamily="18" charset="0"/>
                <a:cs typeface="Times New Roman" panose="02020603050405020304" pitchFamily="18" charset="0"/>
              </a:rPr>
              <a:t>đổi chuyên </a:t>
            </a:r>
            <a:r>
              <a:rPr sz="3200" b="1" spc="-10">
                <a:solidFill>
                  <a:srgbClr val="D50092"/>
                </a:solidFill>
                <a:latin typeface="Times New Roman" panose="02020603050405020304" pitchFamily="18" charset="0"/>
                <a:cs typeface="Times New Roman" panose="02020603050405020304" pitchFamily="18" charset="0"/>
              </a:rPr>
              <a:t>môn</a:t>
            </a:r>
            <a:r>
              <a:rPr sz="3200" b="1" spc="-235">
                <a:solidFill>
                  <a:srgbClr val="D50092"/>
                </a:solidFill>
                <a:latin typeface="Times New Roman" panose="02020603050405020304" pitchFamily="18" charset="0"/>
                <a:cs typeface="Times New Roman" panose="02020603050405020304" pitchFamily="18" charset="0"/>
              </a:rPr>
              <a:t> </a:t>
            </a:r>
            <a:r>
              <a:rPr sz="3200" b="1">
                <a:solidFill>
                  <a:srgbClr val="D50092"/>
                </a:solidFill>
                <a:latin typeface="Times New Roman" panose="02020603050405020304" pitchFamily="18" charset="0"/>
                <a:cs typeface="Times New Roman" panose="02020603050405020304" pitchFamily="18" charset="0"/>
              </a:rPr>
              <a:t>về:</a:t>
            </a:r>
            <a:endParaRPr sz="3200">
              <a:latin typeface="Times New Roman" panose="02020603050405020304" pitchFamily="18" charset="0"/>
              <a:cs typeface="Times New Roman" panose="02020603050405020304" pitchFamily="18" charset="0"/>
            </a:endParaRPr>
          </a:p>
          <a:p>
            <a:pPr>
              <a:lnSpc>
                <a:spcPct val="100000"/>
              </a:lnSpc>
              <a:spcBef>
                <a:spcPts val="45"/>
              </a:spcBef>
            </a:pPr>
            <a:endParaRPr sz="2800">
              <a:latin typeface="Times New Roman" panose="02020603050405020304" pitchFamily="18" charset="0"/>
              <a:cs typeface="Times New Roman" panose="02020603050405020304" pitchFamily="18" charset="0"/>
            </a:endParaRPr>
          </a:p>
          <a:p>
            <a:pPr marL="355600" indent="-342900" algn="just">
              <a:lnSpc>
                <a:spcPct val="100000"/>
              </a:lnSpc>
              <a:buChar char="-"/>
              <a:tabLst>
                <a:tab pos="354965" algn="l"/>
                <a:tab pos="355600" algn="l"/>
              </a:tabLst>
            </a:pPr>
            <a:r>
              <a:rPr sz="3200">
                <a:latin typeface="Times New Roman" panose="02020603050405020304" pitchFamily="18" charset="0"/>
                <a:cs typeface="Times New Roman" panose="02020603050405020304" pitchFamily="18" charset="0"/>
              </a:rPr>
              <a:t>Cấu </a:t>
            </a:r>
            <a:r>
              <a:rPr sz="3200" spc="-10">
                <a:latin typeface="Times New Roman" panose="02020603050405020304" pitchFamily="18" charset="0"/>
                <a:cs typeface="Times New Roman" panose="02020603050405020304" pitchFamily="18" charset="0"/>
              </a:rPr>
              <a:t>trúc, </a:t>
            </a:r>
            <a:r>
              <a:rPr sz="3200" spc="-5">
                <a:latin typeface="Times New Roman" panose="02020603050405020304" pitchFamily="18" charset="0"/>
                <a:cs typeface="Times New Roman" panose="02020603050405020304" pitchFamily="18" charset="0"/>
              </a:rPr>
              <a:t>định </a:t>
            </a:r>
            <a:r>
              <a:rPr sz="3200">
                <a:latin typeface="Times New Roman" panose="02020603050405020304" pitchFamily="18" charset="0"/>
                <a:cs typeface="Times New Roman" panose="02020603050405020304" pitchFamily="18" charset="0"/>
              </a:rPr>
              <a:t>dạng </a:t>
            </a:r>
            <a:r>
              <a:rPr sz="3200" spc="-5">
                <a:latin typeface="Times New Roman" panose="02020603050405020304" pitchFamily="18" charset="0"/>
                <a:cs typeface="Times New Roman" panose="02020603050405020304" pitchFamily="18" charset="0"/>
              </a:rPr>
              <a:t>câu hỏi trong </a:t>
            </a:r>
            <a:r>
              <a:rPr sz="3200">
                <a:latin typeface="Times New Roman" panose="02020603050405020304" pitchFamily="18" charset="0"/>
                <a:cs typeface="Times New Roman" panose="02020603050405020304" pitchFamily="18" charset="0"/>
              </a:rPr>
              <a:t>đề </a:t>
            </a:r>
            <a:r>
              <a:rPr sz="3200" spc="-5">
                <a:latin typeface="Times New Roman" panose="02020603050405020304" pitchFamily="18" charset="0"/>
                <a:cs typeface="Times New Roman" panose="02020603050405020304" pitchFamily="18" charset="0"/>
              </a:rPr>
              <a:t>thi tốt</a:t>
            </a:r>
            <a:r>
              <a:rPr sz="3200" spc="-175">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nghiệp</a:t>
            </a:r>
            <a:r>
              <a:rPr sz="3200" spc="-5">
                <a:latin typeface="Times New Roman" panose="02020603050405020304" pitchFamily="18" charset="0"/>
                <a:cs typeface="Times New Roman" panose="02020603050405020304" pitchFamily="18" charset="0"/>
              </a:rPr>
              <a:t> </a:t>
            </a:r>
            <a:r>
              <a:rPr sz="3200" spc="-10">
                <a:latin typeface="Times New Roman" panose="02020603050405020304" pitchFamily="18" charset="0"/>
                <a:cs typeface="Times New Roman" panose="02020603050405020304" pitchFamily="18" charset="0"/>
              </a:rPr>
              <a:t>THPT</a:t>
            </a:r>
            <a:r>
              <a:rPr lang="en-US" sz="3200" spc="-1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từ</a:t>
            </a:r>
            <a:r>
              <a:rPr sz="3200">
                <a:latin typeface="Times New Roman" panose="02020603050405020304" pitchFamily="18" charset="0"/>
                <a:cs typeface="Times New Roman" panose="02020603050405020304" pitchFamily="18" charset="0"/>
              </a:rPr>
              <a:t> năm</a:t>
            </a:r>
            <a:r>
              <a:rPr sz="3200" spc="-25">
                <a:latin typeface="Times New Roman" panose="02020603050405020304" pitchFamily="18" charset="0"/>
                <a:cs typeface="Times New Roman" panose="02020603050405020304" pitchFamily="18" charset="0"/>
              </a:rPr>
              <a:t> </a:t>
            </a:r>
            <a:r>
              <a:rPr sz="3200" spc="-5">
                <a:latin typeface="Times New Roman" panose="02020603050405020304" pitchFamily="18" charset="0"/>
                <a:cs typeface="Times New Roman" panose="02020603050405020304" pitchFamily="18" charset="0"/>
              </a:rPr>
              <a:t>2025.</a:t>
            </a:r>
            <a:endParaRPr sz="3200">
              <a:latin typeface="Times New Roman" panose="02020603050405020304" pitchFamily="18" charset="0"/>
              <a:cs typeface="Times New Roman" panose="02020603050405020304" pitchFamily="18" charset="0"/>
            </a:endParaRPr>
          </a:p>
          <a:p>
            <a:pPr algn="just">
              <a:lnSpc>
                <a:spcPct val="100000"/>
              </a:lnSpc>
              <a:spcBef>
                <a:spcPts val="45"/>
              </a:spcBef>
            </a:pPr>
            <a:endParaRPr sz="2800">
              <a:latin typeface="Times New Roman" panose="02020603050405020304" pitchFamily="18" charset="0"/>
              <a:cs typeface="Times New Roman" panose="02020603050405020304" pitchFamily="18" charset="0"/>
            </a:endParaRPr>
          </a:p>
          <a:p>
            <a:pPr marL="12700" algn="just">
              <a:lnSpc>
                <a:spcPct val="100000"/>
              </a:lnSpc>
              <a:spcBef>
                <a:spcPts val="5"/>
              </a:spcBef>
              <a:tabLst>
                <a:tab pos="354965" algn="l"/>
                <a:tab pos="355600" algn="l"/>
                <a:tab pos="1170940" algn="l"/>
                <a:tab pos="1928495" algn="l"/>
                <a:tab pos="2656840" algn="l"/>
                <a:tab pos="3449320" algn="l"/>
                <a:tab pos="4080510" algn="l"/>
                <a:tab pos="4646295" algn="l"/>
                <a:tab pos="5403850" algn="l"/>
                <a:tab pos="6147435" algn="l"/>
                <a:tab pos="7171690" algn="l"/>
                <a:tab pos="8006715" algn="l"/>
              </a:tabLst>
            </a:pPr>
            <a:r>
              <a:rPr lang="en-US"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Cách</a:t>
            </a:r>
            <a:r>
              <a:rPr lang="en-US" sz="3200">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th</a:t>
            </a:r>
            <a:r>
              <a:rPr sz="3200" spc="-10" err="1">
                <a:latin typeface="Times New Roman" panose="02020603050405020304" pitchFamily="18" charset="0"/>
                <a:cs typeface="Times New Roman" panose="02020603050405020304" pitchFamily="18" charset="0"/>
              </a:rPr>
              <a:t>ứ</a:t>
            </a:r>
            <a:r>
              <a:rPr sz="3200" err="1">
                <a:latin typeface="Times New Roman" panose="02020603050405020304" pitchFamily="18" charset="0"/>
                <a:cs typeface="Times New Roman" panose="02020603050405020304" pitchFamily="18" charset="0"/>
              </a:rPr>
              <a:t>c</a:t>
            </a:r>
            <a:r>
              <a:rPr lang="en-US"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biên</a:t>
            </a:r>
            <a:r>
              <a:rPr lang="en-US" sz="3200">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soạ</a:t>
            </a:r>
            <a:r>
              <a:rPr sz="3200" err="1">
                <a:latin typeface="Times New Roman" panose="02020603050405020304" pitchFamily="18" charset="0"/>
                <a:cs typeface="Times New Roman" panose="02020603050405020304" pitchFamily="18" charset="0"/>
              </a:rPr>
              <a:t>n</a:t>
            </a:r>
            <a:r>
              <a:rPr lang="en-US" sz="3200">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câ</a:t>
            </a:r>
            <a:r>
              <a:rPr sz="3200" err="1">
                <a:latin typeface="Times New Roman" panose="02020603050405020304" pitchFamily="18" charset="0"/>
                <a:cs typeface="Times New Roman" panose="02020603050405020304" pitchFamily="18" charset="0"/>
              </a:rPr>
              <a:t>u</a:t>
            </a:r>
            <a:r>
              <a:rPr lang="en-US"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hỏi</a:t>
            </a:r>
            <a:r>
              <a:rPr lang="en-US" sz="3200">
                <a:latin typeface="Times New Roman" panose="02020603050405020304" pitchFamily="18" charset="0"/>
                <a:cs typeface="Times New Roman" panose="02020603050405020304" pitchFamily="18" charset="0"/>
              </a:rPr>
              <a:t> </a:t>
            </a:r>
            <a:r>
              <a:rPr sz="3200" spc="-15" err="1">
                <a:latin typeface="Times New Roman" panose="02020603050405020304" pitchFamily="18" charset="0"/>
                <a:cs typeface="Times New Roman" panose="02020603050405020304" pitchFamily="18" charset="0"/>
              </a:rPr>
              <a:t>t</a:t>
            </a:r>
            <a:r>
              <a:rPr sz="3200" err="1">
                <a:latin typeface="Times New Roman" panose="02020603050405020304" pitchFamily="18" charset="0"/>
                <a:cs typeface="Times New Roman" panose="02020603050405020304" pitchFamily="18" charset="0"/>
              </a:rPr>
              <a:t>heo</a:t>
            </a:r>
            <a:r>
              <a:rPr lang="en-US" sz="3200">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địn</a:t>
            </a:r>
            <a:r>
              <a:rPr sz="3200" err="1">
                <a:latin typeface="Times New Roman" panose="02020603050405020304" pitchFamily="18" charset="0"/>
                <a:cs typeface="Times New Roman" panose="02020603050405020304" pitchFamily="18" charset="0"/>
              </a:rPr>
              <a:t>h</a:t>
            </a:r>
            <a:r>
              <a:rPr lang="en-US"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hướng</a:t>
            </a:r>
            <a:r>
              <a:rPr lang="en-US" sz="3200">
                <a:latin typeface="Times New Roman" panose="02020603050405020304" pitchFamily="18" charset="0"/>
                <a:cs typeface="Times New Roman" panose="02020603050405020304" pitchFamily="18" charset="0"/>
              </a:rPr>
              <a:t> </a:t>
            </a:r>
            <a:r>
              <a:rPr sz="3200" spc="-5" err="1">
                <a:latin typeface="Times New Roman" panose="02020603050405020304" pitchFamily="18" charset="0"/>
                <a:cs typeface="Times New Roman" panose="02020603050405020304" pitchFamily="18" charset="0"/>
              </a:rPr>
              <a:t>đán</a:t>
            </a:r>
            <a:r>
              <a:rPr sz="3200" err="1">
                <a:latin typeface="Times New Roman" panose="02020603050405020304" pitchFamily="18" charset="0"/>
                <a:cs typeface="Times New Roman" panose="02020603050405020304" pitchFamily="18" charset="0"/>
              </a:rPr>
              <a:t>h</a:t>
            </a:r>
            <a:r>
              <a:rPr lang="en-US" sz="3200">
                <a:latin typeface="Times New Roman" panose="02020603050405020304" pitchFamily="18" charset="0"/>
                <a:cs typeface="Times New Roman" panose="02020603050405020304" pitchFamily="18" charset="0"/>
              </a:rPr>
              <a:t> </a:t>
            </a:r>
            <a:r>
              <a:rPr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g</a:t>
            </a:r>
            <a:r>
              <a:rPr sz="3200" spc="5" err="1">
                <a:latin typeface="Times New Roman" panose="02020603050405020304" pitchFamily="18" charset="0"/>
                <a:cs typeface="Times New Roman" panose="02020603050405020304" pitchFamily="18" charset="0"/>
              </a:rPr>
              <a:t>i</a:t>
            </a:r>
            <a:r>
              <a:rPr sz="3200" err="1">
                <a:latin typeface="Times New Roman" panose="02020603050405020304" pitchFamily="18" charset="0"/>
                <a:cs typeface="Times New Roman" panose="02020603050405020304" pitchFamily="18" charset="0"/>
              </a:rPr>
              <a:t>á</a:t>
            </a:r>
            <a:r>
              <a:rPr lang="en-US" sz="3200">
                <a:latin typeface="Times New Roman" panose="02020603050405020304" pitchFamily="18" charset="0"/>
                <a:cs typeface="Times New Roman" panose="02020603050405020304" pitchFamily="18" charset="0"/>
              </a:rPr>
              <a:t> </a:t>
            </a:r>
            <a:r>
              <a:rPr sz="3200" err="1">
                <a:latin typeface="Times New Roman" panose="02020603050405020304" pitchFamily="18" charset="0"/>
                <a:cs typeface="Times New Roman" panose="02020603050405020304" pitchFamily="18" charset="0"/>
              </a:rPr>
              <a:t>năng</a:t>
            </a:r>
            <a:r>
              <a:rPr sz="3200" spc="-25">
                <a:latin typeface="Times New Roman" panose="02020603050405020304" pitchFamily="18" charset="0"/>
                <a:cs typeface="Times New Roman" panose="02020603050405020304" pitchFamily="18" charset="0"/>
              </a:rPr>
              <a:t> </a:t>
            </a:r>
            <a:r>
              <a:rPr sz="3200" spc="-5">
                <a:latin typeface="Times New Roman" panose="02020603050405020304" pitchFamily="18" charset="0"/>
                <a:cs typeface="Times New Roman" panose="02020603050405020304" pitchFamily="18" charset="0"/>
              </a:rPr>
              <a:t>lực.</a:t>
            </a:r>
            <a:endParaRPr sz="3200">
              <a:latin typeface="Times New Roman" panose="02020603050405020304" pitchFamily="18" charset="0"/>
              <a:cs typeface="Times New Roman" panose="02020603050405020304" pitchFamily="18" charset="0"/>
            </a:endParaRPr>
          </a:p>
          <a:p>
            <a:pPr algn="just">
              <a:lnSpc>
                <a:spcPct val="100000"/>
              </a:lnSpc>
              <a:spcBef>
                <a:spcPts val="45"/>
              </a:spcBef>
            </a:pPr>
            <a:endParaRPr sz="2800">
              <a:latin typeface="Times New Roman" panose="02020603050405020304" pitchFamily="18" charset="0"/>
              <a:cs typeface="Times New Roman" panose="02020603050405020304" pitchFamily="18" charset="0"/>
            </a:endParaRPr>
          </a:p>
          <a:p>
            <a:pPr marL="355600" indent="-342900" algn="just">
              <a:lnSpc>
                <a:spcPct val="100000"/>
              </a:lnSpc>
              <a:buChar char="-"/>
              <a:tabLst>
                <a:tab pos="354965" algn="l"/>
                <a:tab pos="355600" algn="l"/>
              </a:tabLst>
            </a:pPr>
            <a:r>
              <a:rPr sz="3200">
                <a:latin typeface="Times New Roman" panose="02020603050405020304" pitchFamily="18" charset="0"/>
                <a:cs typeface="Times New Roman" panose="02020603050405020304" pitchFamily="18" charset="0"/>
              </a:rPr>
              <a:t>Xây dựng </a:t>
            </a:r>
            <a:r>
              <a:rPr sz="3200" spc="-5">
                <a:latin typeface="Times New Roman" panose="02020603050405020304" pitchFamily="18" charset="0"/>
                <a:cs typeface="Times New Roman" panose="02020603050405020304" pitchFamily="18" charset="0"/>
              </a:rPr>
              <a:t>được </a:t>
            </a:r>
            <a:r>
              <a:rPr sz="3200">
                <a:latin typeface="Times New Roman" panose="02020603050405020304" pitchFamily="18" charset="0"/>
                <a:cs typeface="Times New Roman" panose="02020603050405020304" pitchFamily="18" charset="0"/>
              </a:rPr>
              <a:t>ma </a:t>
            </a:r>
            <a:r>
              <a:rPr sz="3200" spc="-5">
                <a:latin typeface="Times New Roman" panose="02020603050405020304" pitchFamily="18" charset="0"/>
                <a:cs typeface="Times New Roman" panose="02020603050405020304" pitchFamily="18" charset="0"/>
              </a:rPr>
              <a:t>trận </a:t>
            </a:r>
            <a:r>
              <a:rPr sz="3200">
                <a:latin typeface="Times New Roman" panose="02020603050405020304" pitchFamily="18" charset="0"/>
                <a:cs typeface="Times New Roman" panose="02020603050405020304" pitchFamily="18" charset="0"/>
              </a:rPr>
              <a:t>và đề </a:t>
            </a:r>
            <a:r>
              <a:rPr sz="3200" spc="-5">
                <a:latin typeface="Times New Roman" panose="02020603050405020304" pitchFamily="18" charset="0"/>
                <a:cs typeface="Times New Roman" panose="02020603050405020304" pitchFamily="18" charset="0"/>
              </a:rPr>
              <a:t>kiểm tra định</a:t>
            </a:r>
            <a:r>
              <a:rPr sz="3200" spc="-50">
                <a:latin typeface="Times New Roman" panose="02020603050405020304" pitchFamily="18" charset="0"/>
                <a:cs typeface="Times New Roman" panose="02020603050405020304" pitchFamily="18" charset="0"/>
              </a:rPr>
              <a:t> </a:t>
            </a:r>
            <a:r>
              <a:rPr sz="3200">
                <a:latin typeface="Times New Roman" panose="02020603050405020304" pitchFamily="18" charset="0"/>
                <a:cs typeface="Times New Roman" panose="02020603050405020304" pitchFamily="18" charset="0"/>
              </a:rPr>
              <a:t>kì.</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99886249"/>
              </p:ext>
            </p:extLst>
          </p:nvPr>
        </p:nvGraphicFramePr>
        <p:xfrm>
          <a:off x="-6350" y="57150"/>
          <a:ext cx="9144000" cy="5030057"/>
        </p:xfrm>
        <a:graphic>
          <a:graphicData uri="http://schemas.openxmlformats.org/drawingml/2006/table">
            <a:tbl>
              <a:tblPr firstRow="1" bandRow="1">
                <a:tableStyleId>{2D5ABB26-0587-4C30-8999-92F81FD0307C}</a:tableStyleId>
              </a:tblPr>
              <a:tblGrid>
                <a:gridCol w="1073150">
                  <a:extLst>
                    <a:ext uri="{9D8B030D-6E8A-4147-A177-3AD203B41FA5}">
                      <a16:colId xmlns:a16="http://schemas.microsoft.com/office/drawing/2014/main" val="20000"/>
                    </a:ext>
                  </a:extLst>
                </a:gridCol>
                <a:gridCol w="8070850">
                  <a:extLst>
                    <a:ext uri="{9D8B030D-6E8A-4147-A177-3AD203B41FA5}">
                      <a16:colId xmlns:a16="http://schemas.microsoft.com/office/drawing/2014/main" val="20001"/>
                    </a:ext>
                  </a:extLst>
                </a:gridCol>
              </a:tblGrid>
              <a:tr h="1737360">
                <a:tc rowSpan="3">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20"/>
                        </a:spcBef>
                      </a:pPr>
                      <a:endParaRPr sz="2000">
                        <a:latin typeface="Times New Roman"/>
                        <a:cs typeface="Times New Roman"/>
                      </a:endParaRPr>
                    </a:p>
                    <a:p>
                      <a:pPr algn="ctr">
                        <a:lnSpc>
                          <a:spcPct val="100000"/>
                        </a:lnSpc>
                      </a:pPr>
                      <a:r>
                        <a:rPr sz="1800" b="1" spc="-5">
                          <a:latin typeface="Times New Roman" panose="02020603050405020304" pitchFamily="18" charset="0"/>
                          <a:cs typeface="Times New Roman" panose="02020603050405020304" pitchFamily="18" charset="0"/>
                        </a:rPr>
                        <a:t>3.c.</a:t>
                      </a:r>
                      <a:endParaRPr sz="1800">
                        <a:latin typeface="Times New Roman" panose="02020603050405020304" pitchFamily="18" charset="0"/>
                        <a:cs typeface="Times New Roman" panose="02020603050405020304" pitchFamily="18" charset="0"/>
                      </a:endParaRPr>
                    </a:p>
                    <a:p>
                      <a:pPr>
                        <a:lnSpc>
                          <a:spcPct val="100000"/>
                        </a:lnSpc>
                        <a:spcBef>
                          <a:spcPts val="35"/>
                        </a:spcBef>
                      </a:pPr>
                      <a:endParaRPr sz="1850">
                        <a:latin typeface="Times New Roman" panose="02020603050405020304" pitchFamily="18" charset="0"/>
                        <a:cs typeface="Times New Roman" panose="02020603050405020304" pitchFamily="18" charset="0"/>
                      </a:endParaRPr>
                    </a:p>
                    <a:p>
                      <a:pPr marL="129539" marR="124460" indent="1905" algn="ctr">
                        <a:lnSpc>
                          <a:spcPct val="100000"/>
                        </a:lnSpc>
                      </a:pPr>
                      <a:r>
                        <a:rPr sz="1800" b="1">
                          <a:latin typeface="Times New Roman" panose="02020603050405020304" pitchFamily="18" charset="0"/>
                          <a:cs typeface="Times New Roman" panose="02020603050405020304" pitchFamily="18" charset="0"/>
                        </a:rPr>
                        <a:t>VẬN  </a:t>
                      </a:r>
                      <a:r>
                        <a:rPr sz="1800" b="1" spc="-5">
                          <a:latin typeface="Times New Roman" panose="02020603050405020304" pitchFamily="18" charset="0"/>
                          <a:cs typeface="Times New Roman" panose="02020603050405020304" pitchFamily="18" charset="0"/>
                        </a:rPr>
                        <a:t>D</a:t>
                      </a:r>
                      <a:r>
                        <a:rPr sz="1800" b="1">
                          <a:latin typeface="Times New Roman" panose="02020603050405020304" pitchFamily="18" charset="0"/>
                          <a:cs typeface="Times New Roman" panose="02020603050405020304" pitchFamily="18" charset="0"/>
                        </a:rPr>
                        <a:t>ỤNG</a:t>
                      </a:r>
                      <a:endParaRPr sz="18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marL="91440" marR="266065">
                        <a:lnSpc>
                          <a:spcPct val="100000"/>
                        </a:lnSpc>
                        <a:spcBef>
                          <a:spcPts val="350"/>
                        </a:spcBef>
                      </a:pPr>
                      <a:r>
                        <a:rPr sz="1800" b="1" spc="-5">
                          <a:latin typeface="Tahoma"/>
                          <a:cs typeface="Tahoma"/>
                        </a:rPr>
                        <a:t>Phát hiện </a:t>
                      </a:r>
                      <a:r>
                        <a:rPr sz="1800" b="1">
                          <a:latin typeface="Tahoma"/>
                          <a:cs typeface="Tahoma"/>
                        </a:rPr>
                        <a:t>được </a:t>
                      </a:r>
                      <a:r>
                        <a:rPr sz="1800">
                          <a:latin typeface="Tahoma"/>
                          <a:cs typeface="Tahoma"/>
                        </a:rPr>
                        <a:t>một </a:t>
                      </a:r>
                      <a:r>
                        <a:rPr sz="1800" spc="-5">
                          <a:latin typeface="Tahoma"/>
                          <a:cs typeface="Tahoma"/>
                        </a:rPr>
                        <a:t>số </a:t>
                      </a:r>
                      <a:r>
                        <a:rPr sz="1800">
                          <a:latin typeface="Tahoma"/>
                          <a:cs typeface="Tahoma"/>
                        </a:rPr>
                        <a:t>hiện </a:t>
                      </a:r>
                      <a:r>
                        <a:rPr sz="1800" spc="-5">
                          <a:latin typeface="Tahoma"/>
                          <a:cs typeface="Tahoma"/>
                        </a:rPr>
                        <a:t>tượng trong thực tiễn và sử </a:t>
                      </a:r>
                      <a:r>
                        <a:rPr sz="1800">
                          <a:latin typeface="Tahoma"/>
                          <a:cs typeface="Tahoma"/>
                        </a:rPr>
                        <a:t>dụng </a:t>
                      </a:r>
                      <a:r>
                        <a:rPr sz="1800" spc="-5">
                          <a:latin typeface="Tahoma"/>
                          <a:cs typeface="Tahoma"/>
                        </a:rPr>
                        <a:t>được kiến thức  </a:t>
                      </a:r>
                      <a:r>
                        <a:rPr sz="1800">
                          <a:latin typeface="Tahoma"/>
                          <a:cs typeface="Tahoma"/>
                        </a:rPr>
                        <a:t>hóa học </a:t>
                      </a:r>
                      <a:r>
                        <a:rPr sz="1800" spc="-5">
                          <a:latin typeface="Tahoma"/>
                          <a:cs typeface="Tahoma"/>
                        </a:rPr>
                        <a:t>để </a:t>
                      </a:r>
                      <a:r>
                        <a:rPr sz="1800">
                          <a:latin typeface="Tahoma"/>
                          <a:cs typeface="Tahoma"/>
                        </a:rPr>
                        <a:t>giải </a:t>
                      </a:r>
                      <a:r>
                        <a:rPr sz="1800" spc="-5">
                          <a:latin typeface="Tahoma"/>
                          <a:cs typeface="Tahoma"/>
                        </a:rPr>
                        <a:t>thích. </a:t>
                      </a:r>
                      <a:r>
                        <a:rPr sz="1800" b="1">
                          <a:latin typeface="Tahoma"/>
                          <a:cs typeface="Tahoma"/>
                        </a:rPr>
                        <a:t>Đề </a:t>
                      </a:r>
                      <a:r>
                        <a:rPr sz="1800" b="1" spc="-5">
                          <a:latin typeface="Tahoma"/>
                          <a:cs typeface="Tahoma"/>
                        </a:rPr>
                        <a:t>xuất phương </a:t>
                      </a:r>
                      <a:r>
                        <a:rPr sz="1800" b="1">
                          <a:latin typeface="Tahoma"/>
                          <a:cs typeface="Tahoma"/>
                        </a:rPr>
                        <a:t>án thí </a:t>
                      </a:r>
                      <a:r>
                        <a:rPr sz="1800" b="1" spc="-5">
                          <a:latin typeface="Tahoma"/>
                          <a:cs typeface="Tahoma"/>
                        </a:rPr>
                        <a:t>nghiệm </a:t>
                      </a:r>
                      <a:r>
                        <a:rPr sz="1800" spc="-5">
                          <a:latin typeface="Tahoma"/>
                          <a:cs typeface="Tahoma"/>
                        </a:rPr>
                        <a:t>để chứng </a:t>
                      </a:r>
                      <a:r>
                        <a:rPr sz="1800">
                          <a:latin typeface="Tahoma"/>
                          <a:cs typeface="Tahoma"/>
                        </a:rPr>
                        <a:t>minh, </a:t>
                      </a:r>
                      <a:r>
                        <a:rPr sz="1800" spc="-5">
                          <a:latin typeface="Tahoma"/>
                          <a:cs typeface="Tahoma"/>
                        </a:rPr>
                        <a:t>giải  </a:t>
                      </a:r>
                      <a:r>
                        <a:rPr sz="1800">
                          <a:latin typeface="Tahoma"/>
                          <a:cs typeface="Tahoma"/>
                        </a:rPr>
                        <a:t>quyết </a:t>
                      </a:r>
                      <a:r>
                        <a:rPr sz="1800" spc="-5">
                          <a:latin typeface="Tahoma"/>
                          <a:cs typeface="Tahoma"/>
                        </a:rPr>
                        <a:t>các tình </a:t>
                      </a:r>
                      <a:r>
                        <a:rPr sz="1800">
                          <a:latin typeface="Tahoma"/>
                          <a:cs typeface="Tahoma"/>
                        </a:rPr>
                        <a:t>huống </a:t>
                      </a:r>
                      <a:r>
                        <a:rPr sz="1800" spc="-5">
                          <a:latin typeface="Tahoma"/>
                          <a:cs typeface="Tahoma"/>
                        </a:rPr>
                        <a:t>thực tiễn</a:t>
                      </a:r>
                      <a:r>
                        <a:rPr sz="1800" spc="-70">
                          <a:latin typeface="Tahoma"/>
                          <a:cs typeface="Tahoma"/>
                        </a:rPr>
                        <a:t> </a:t>
                      </a:r>
                      <a:r>
                        <a:rPr sz="1800" spc="-5">
                          <a:latin typeface="Tahoma"/>
                          <a:cs typeface="Tahoma"/>
                        </a:rPr>
                        <a:t>đó.</a:t>
                      </a:r>
                      <a:endParaRPr sz="1800">
                        <a:latin typeface="Tahoma"/>
                        <a:cs typeface="Tahoma"/>
                      </a:endParaRPr>
                    </a:p>
                    <a:p>
                      <a:pPr marL="91440" marR="398780" algn="just">
                        <a:lnSpc>
                          <a:spcPct val="100000"/>
                        </a:lnSpc>
                      </a:pPr>
                      <a:r>
                        <a:rPr sz="1800">
                          <a:latin typeface="Tahoma"/>
                          <a:cs typeface="Tahoma"/>
                        </a:rPr>
                        <a:t>- Ví dụ: </a:t>
                      </a:r>
                      <a:r>
                        <a:rPr sz="1800" spc="-5">
                          <a:latin typeface="Tahoma"/>
                          <a:cs typeface="Tahoma"/>
                        </a:rPr>
                        <a:t>Hiện tượng đóng cặn trong các thiết </a:t>
                      </a:r>
                      <a:r>
                        <a:rPr sz="1800">
                          <a:latin typeface="Tahoma"/>
                          <a:cs typeface="Tahoma"/>
                        </a:rPr>
                        <a:t>bị </a:t>
                      </a:r>
                      <a:r>
                        <a:rPr sz="1800" spc="-5">
                          <a:latin typeface="Tahoma"/>
                          <a:cs typeface="Tahoma"/>
                        </a:rPr>
                        <a:t>gia </a:t>
                      </a:r>
                      <a:r>
                        <a:rPr sz="1800">
                          <a:latin typeface="Tahoma"/>
                          <a:cs typeface="Tahoma"/>
                        </a:rPr>
                        <a:t>dụng, </a:t>
                      </a:r>
                      <a:r>
                        <a:rPr sz="1800" spc="-5">
                          <a:latin typeface="Tahoma"/>
                          <a:cs typeface="Tahoma"/>
                        </a:rPr>
                        <a:t>thiết </a:t>
                      </a:r>
                      <a:r>
                        <a:rPr sz="1800">
                          <a:latin typeface="Tahoma"/>
                          <a:cs typeface="Tahoma"/>
                        </a:rPr>
                        <a:t>bị nhà máy: </a:t>
                      </a:r>
                      <a:r>
                        <a:rPr sz="1800" spc="-5">
                          <a:latin typeface="Tahoma"/>
                          <a:cs typeface="Tahoma"/>
                        </a:rPr>
                        <a:t>sử  </a:t>
                      </a:r>
                      <a:r>
                        <a:rPr sz="1800">
                          <a:latin typeface="Tahoma"/>
                          <a:cs typeface="Tahoma"/>
                        </a:rPr>
                        <a:t>dụng </a:t>
                      </a:r>
                      <a:r>
                        <a:rPr sz="1800" spc="-5">
                          <a:latin typeface="Tahoma"/>
                          <a:cs typeface="Tahoma"/>
                        </a:rPr>
                        <a:t>kiến thức về nước cứng và cách </a:t>
                      </a:r>
                      <a:r>
                        <a:rPr sz="1800">
                          <a:latin typeface="Tahoma"/>
                          <a:cs typeface="Tahoma"/>
                        </a:rPr>
                        <a:t>làm mềm </a:t>
                      </a:r>
                      <a:r>
                        <a:rPr sz="1800" spc="-5">
                          <a:latin typeface="Tahoma"/>
                          <a:cs typeface="Tahoma"/>
                        </a:rPr>
                        <a:t>nước, …đánh </a:t>
                      </a:r>
                      <a:r>
                        <a:rPr sz="1800">
                          <a:latin typeface="Tahoma"/>
                          <a:cs typeface="Tahoma"/>
                        </a:rPr>
                        <a:t>giá </a:t>
                      </a:r>
                      <a:r>
                        <a:rPr sz="1800" spc="-5">
                          <a:latin typeface="Tahoma"/>
                          <a:cs typeface="Tahoma"/>
                        </a:rPr>
                        <a:t>và </a:t>
                      </a:r>
                      <a:r>
                        <a:rPr sz="1800">
                          <a:latin typeface="Tahoma"/>
                          <a:cs typeface="Tahoma"/>
                        </a:rPr>
                        <a:t>lựa </a:t>
                      </a:r>
                      <a:r>
                        <a:rPr sz="1800" spc="-5">
                          <a:latin typeface="Tahoma"/>
                          <a:cs typeface="Tahoma"/>
                        </a:rPr>
                        <a:t>chọn  được phương </a:t>
                      </a:r>
                      <a:r>
                        <a:rPr sz="1800">
                          <a:latin typeface="Tahoma"/>
                          <a:cs typeface="Tahoma"/>
                        </a:rPr>
                        <a:t>án </a:t>
                      </a:r>
                      <a:r>
                        <a:rPr sz="1800" spc="-5">
                          <a:latin typeface="Tahoma"/>
                          <a:cs typeface="Tahoma"/>
                        </a:rPr>
                        <a:t>thực </a:t>
                      </a:r>
                      <a:r>
                        <a:rPr sz="1800">
                          <a:latin typeface="Tahoma"/>
                          <a:cs typeface="Tahoma"/>
                        </a:rPr>
                        <a:t>nghiệm </a:t>
                      </a:r>
                      <a:r>
                        <a:rPr sz="1800" spc="-5">
                          <a:latin typeface="Tahoma"/>
                          <a:cs typeface="Tahoma"/>
                        </a:rPr>
                        <a:t>tối</a:t>
                      </a:r>
                      <a:r>
                        <a:rPr sz="1800" spc="-25">
                          <a:latin typeface="Tahoma"/>
                          <a:cs typeface="Tahoma"/>
                        </a:rPr>
                        <a:t> </a:t>
                      </a:r>
                      <a:r>
                        <a:rPr sz="1800" spc="-5">
                          <a:latin typeface="Tahoma"/>
                          <a:cs typeface="Tahoma"/>
                        </a:rPr>
                        <a:t>ưu.</a:t>
                      </a:r>
                      <a:endParaRPr sz="1800">
                        <a:latin typeface="Tahoma"/>
                        <a:cs typeface="Tahoma"/>
                      </a:endParaRPr>
                    </a:p>
                  </a:txBody>
                  <a:tcPr marL="0" marR="0" marT="4445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64630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200">
                        <a:latin typeface="Times New Roman"/>
                        <a:cs typeface="Times New Roman"/>
                      </a:endParaRPr>
                    </a:p>
                    <a:p>
                      <a:pPr marL="91440">
                        <a:lnSpc>
                          <a:spcPct val="100000"/>
                        </a:lnSpc>
                        <a:spcBef>
                          <a:spcPts val="1785"/>
                        </a:spcBef>
                      </a:pPr>
                      <a:r>
                        <a:rPr sz="1800" b="1">
                          <a:latin typeface="Tahoma"/>
                          <a:cs typeface="Tahoma"/>
                        </a:rPr>
                        <a:t>Đề </a:t>
                      </a:r>
                      <a:r>
                        <a:rPr sz="1800" b="1" spc="-5">
                          <a:latin typeface="Tahoma"/>
                          <a:cs typeface="Tahoma"/>
                        </a:rPr>
                        <a:t>xuất </a:t>
                      </a:r>
                      <a:r>
                        <a:rPr sz="1800" b="1">
                          <a:latin typeface="Tahoma"/>
                          <a:cs typeface="Tahoma"/>
                        </a:rPr>
                        <a:t>được </a:t>
                      </a:r>
                      <a:r>
                        <a:rPr sz="1800">
                          <a:latin typeface="Tahoma"/>
                          <a:cs typeface="Tahoma"/>
                        </a:rPr>
                        <a:t>ý </a:t>
                      </a:r>
                      <a:r>
                        <a:rPr sz="1800" spc="-5">
                          <a:latin typeface="Tahoma"/>
                          <a:cs typeface="Tahoma"/>
                        </a:rPr>
                        <a:t>kiến về </a:t>
                      </a:r>
                      <a:r>
                        <a:rPr sz="1800">
                          <a:latin typeface="Tahoma"/>
                          <a:cs typeface="Tahoma"/>
                        </a:rPr>
                        <a:t>một </a:t>
                      </a:r>
                      <a:r>
                        <a:rPr sz="1800" spc="-5">
                          <a:latin typeface="Tahoma"/>
                          <a:cs typeface="Tahoma"/>
                        </a:rPr>
                        <a:t>vấn đề </a:t>
                      </a:r>
                      <a:r>
                        <a:rPr sz="1800">
                          <a:latin typeface="Tahoma"/>
                          <a:cs typeface="Tahoma"/>
                        </a:rPr>
                        <a:t>nào </a:t>
                      </a:r>
                      <a:r>
                        <a:rPr sz="1800" spc="-5">
                          <a:latin typeface="Tahoma"/>
                          <a:cs typeface="Tahoma"/>
                        </a:rPr>
                        <a:t>đó để </a:t>
                      </a:r>
                      <a:r>
                        <a:rPr sz="1800">
                          <a:latin typeface="Tahoma"/>
                          <a:cs typeface="Tahoma"/>
                        </a:rPr>
                        <a:t>hiểu </a:t>
                      </a:r>
                      <a:r>
                        <a:rPr sz="1800" spc="-5">
                          <a:latin typeface="Tahoma"/>
                          <a:cs typeface="Tahoma"/>
                        </a:rPr>
                        <a:t>rõ </a:t>
                      </a:r>
                      <a:r>
                        <a:rPr sz="1800">
                          <a:latin typeface="Tahoma"/>
                          <a:cs typeface="Tahoma"/>
                        </a:rPr>
                        <a:t>hơn </a:t>
                      </a:r>
                      <a:r>
                        <a:rPr sz="1800" b="1" spc="-5">
                          <a:latin typeface="Tahoma"/>
                          <a:cs typeface="Tahoma"/>
                        </a:rPr>
                        <a:t>hoặc </a:t>
                      </a:r>
                      <a:r>
                        <a:rPr sz="1800" b="1">
                          <a:latin typeface="Tahoma"/>
                          <a:cs typeface="Tahoma"/>
                        </a:rPr>
                        <a:t>lập luận</a:t>
                      </a:r>
                      <a:r>
                        <a:rPr sz="1800" b="1" spc="-70">
                          <a:latin typeface="Tahoma"/>
                          <a:cs typeface="Tahoma"/>
                        </a:rPr>
                        <a:t> </a:t>
                      </a:r>
                      <a:r>
                        <a:rPr sz="1800" b="1">
                          <a:latin typeface="Tahoma"/>
                          <a:cs typeface="Tahoma"/>
                        </a:rPr>
                        <a:t>để</a:t>
                      </a:r>
                      <a:endParaRPr sz="1800">
                        <a:latin typeface="Tahoma"/>
                        <a:cs typeface="Tahoma"/>
                      </a:endParaRPr>
                    </a:p>
                    <a:p>
                      <a:pPr marL="91440">
                        <a:lnSpc>
                          <a:spcPct val="100000"/>
                        </a:lnSpc>
                      </a:pPr>
                      <a:r>
                        <a:rPr sz="1800" b="1" spc="-5">
                          <a:latin typeface="Tahoma"/>
                          <a:cs typeface="Tahoma"/>
                        </a:rPr>
                        <a:t>phản </a:t>
                      </a:r>
                      <a:r>
                        <a:rPr sz="1800" b="1">
                          <a:latin typeface="Tahoma"/>
                          <a:cs typeface="Tahoma"/>
                        </a:rPr>
                        <a:t>biện </a:t>
                      </a:r>
                      <a:r>
                        <a:rPr sz="1800">
                          <a:latin typeface="Tahoma"/>
                          <a:cs typeface="Tahoma"/>
                        </a:rPr>
                        <a:t>luận </a:t>
                      </a:r>
                      <a:r>
                        <a:rPr sz="1800" spc="-5">
                          <a:latin typeface="Tahoma"/>
                          <a:cs typeface="Tahoma"/>
                        </a:rPr>
                        <a:t>điểm </a:t>
                      </a:r>
                      <a:r>
                        <a:rPr sz="1800">
                          <a:latin typeface="Tahoma"/>
                          <a:cs typeface="Tahoma"/>
                        </a:rPr>
                        <a:t>nào </a:t>
                      </a:r>
                      <a:r>
                        <a:rPr sz="1800" spc="-5">
                          <a:latin typeface="Tahoma"/>
                          <a:cs typeface="Tahoma"/>
                        </a:rPr>
                        <a:t>đó đã được </a:t>
                      </a:r>
                      <a:r>
                        <a:rPr sz="1800">
                          <a:latin typeface="Tahoma"/>
                          <a:cs typeface="Tahoma"/>
                        </a:rPr>
                        <a:t>nêu </a:t>
                      </a:r>
                      <a:r>
                        <a:rPr sz="1800" spc="-5">
                          <a:latin typeface="Tahoma"/>
                          <a:cs typeface="Tahoma"/>
                        </a:rPr>
                        <a:t>ra trong chủ</a:t>
                      </a:r>
                      <a:r>
                        <a:rPr sz="1800" spc="-35">
                          <a:latin typeface="Tahoma"/>
                          <a:cs typeface="Tahoma"/>
                        </a:rPr>
                        <a:t> </a:t>
                      </a:r>
                      <a:r>
                        <a:rPr sz="1800" spc="-5">
                          <a:latin typeface="Tahoma"/>
                          <a:cs typeface="Tahoma"/>
                        </a:rPr>
                        <a:t>đề.</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646396">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200">
                        <a:latin typeface="Times New Roman"/>
                        <a:cs typeface="Times New Roman"/>
                      </a:endParaRPr>
                    </a:p>
                    <a:p>
                      <a:pPr marL="91440">
                        <a:lnSpc>
                          <a:spcPct val="100000"/>
                        </a:lnSpc>
                        <a:spcBef>
                          <a:spcPts val="1785"/>
                        </a:spcBef>
                      </a:pPr>
                      <a:r>
                        <a:rPr sz="1800" b="1" spc="-5">
                          <a:latin typeface="Tahoma"/>
                          <a:cs typeface="Tahoma"/>
                        </a:rPr>
                        <a:t>Viết </a:t>
                      </a:r>
                      <a:r>
                        <a:rPr sz="1800" b="1">
                          <a:latin typeface="Tahoma"/>
                          <a:cs typeface="Tahoma"/>
                        </a:rPr>
                        <a:t>được </a:t>
                      </a:r>
                      <a:r>
                        <a:rPr sz="1800" spc="-5">
                          <a:latin typeface="Tahoma"/>
                          <a:cs typeface="Tahoma"/>
                        </a:rPr>
                        <a:t>một </a:t>
                      </a:r>
                      <a:r>
                        <a:rPr sz="1800">
                          <a:latin typeface="Tahoma"/>
                          <a:cs typeface="Tahoma"/>
                        </a:rPr>
                        <a:t>báo ngắn </a:t>
                      </a:r>
                      <a:r>
                        <a:rPr sz="1800" spc="-5">
                          <a:latin typeface="Tahoma"/>
                          <a:cs typeface="Tahoma"/>
                        </a:rPr>
                        <a:t>trên cơ sở thu thập và </a:t>
                      </a:r>
                      <a:r>
                        <a:rPr sz="1800">
                          <a:latin typeface="Tahoma"/>
                          <a:cs typeface="Tahoma"/>
                        </a:rPr>
                        <a:t>phân </a:t>
                      </a:r>
                      <a:r>
                        <a:rPr sz="1800" spc="-5">
                          <a:latin typeface="Tahoma"/>
                          <a:cs typeface="Tahoma"/>
                        </a:rPr>
                        <a:t>tích, tổng </a:t>
                      </a:r>
                      <a:r>
                        <a:rPr sz="1800">
                          <a:latin typeface="Tahoma"/>
                          <a:cs typeface="Tahoma"/>
                        </a:rPr>
                        <a:t>hợp </a:t>
                      </a:r>
                      <a:r>
                        <a:rPr sz="1800" spc="-5">
                          <a:latin typeface="Tahoma"/>
                          <a:cs typeface="Tahoma"/>
                        </a:rPr>
                        <a:t>thông</a:t>
                      </a:r>
                      <a:r>
                        <a:rPr sz="1800" spc="-20">
                          <a:latin typeface="Tahoma"/>
                          <a:cs typeface="Tahoma"/>
                        </a:rPr>
                        <a:t> </a:t>
                      </a:r>
                      <a:r>
                        <a:rPr sz="1800" spc="-5">
                          <a:latin typeface="Tahoma"/>
                          <a:cs typeface="Tahoma"/>
                        </a:rPr>
                        <a:t>tin</a:t>
                      </a:r>
                      <a:endParaRPr sz="1800">
                        <a:latin typeface="Tahoma"/>
                        <a:cs typeface="Tahoma"/>
                      </a:endParaRPr>
                    </a:p>
                    <a:p>
                      <a:pPr marL="91440">
                        <a:lnSpc>
                          <a:spcPct val="100000"/>
                        </a:lnSpc>
                        <a:spcBef>
                          <a:spcPts val="5"/>
                        </a:spcBef>
                      </a:pPr>
                      <a:r>
                        <a:rPr sz="1800" spc="-5">
                          <a:latin typeface="Tahoma"/>
                          <a:cs typeface="Tahoma"/>
                        </a:rPr>
                        <a:t>từ các </a:t>
                      </a:r>
                      <a:r>
                        <a:rPr sz="1800">
                          <a:latin typeface="Tahoma"/>
                          <a:cs typeface="Tahoma"/>
                        </a:rPr>
                        <a:t>nguồn khác</a:t>
                      </a:r>
                      <a:r>
                        <a:rPr sz="1800" spc="-40">
                          <a:latin typeface="Tahoma"/>
                          <a:cs typeface="Tahoma"/>
                        </a:rPr>
                        <a:t> </a:t>
                      </a:r>
                      <a:r>
                        <a:rPr sz="1800">
                          <a:latin typeface="Tahoma"/>
                          <a:cs typeface="Tahoma"/>
                        </a:rPr>
                        <a:t>nhau.</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187043332"/>
              </p:ext>
            </p:extLst>
          </p:nvPr>
        </p:nvGraphicFramePr>
        <p:xfrm>
          <a:off x="-6350" y="57150"/>
          <a:ext cx="9144635" cy="4991099"/>
        </p:xfrm>
        <a:graphic>
          <a:graphicData uri="http://schemas.openxmlformats.org/drawingml/2006/table">
            <a:tbl>
              <a:tblPr firstRow="1" bandRow="1">
                <a:tableStyleId>{2D5ABB26-0587-4C30-8999-92F81FD0307C}</a:tableStyleId>
              </a:tblPr>
              <a:tblGrid>
                <a:gridCol w="1073150">
                  <a:extLst>
                    <a:ext uri="{9D8B030D-6E8A-4147-A177-3AD203B41FA5}">
                      <a16:colId xmlns:a16="http://schemas.microsoft.com/office/drawing/2014/main" val="20000"/>
                    </a:ext>
                  </a:extLst>
                </a:gridCol>
                <a:gridCol w="8071485">
                  <a:extLst>
                    <a:ext uri="{9D8B030D-6E8A-4147-A177-3AD203B41FA5}">
                      <a16:colId xmlns:a16="http://schemas.microsoft.com/office/drawing/2014/main" val="20001"/>
                    </a:ext>
                  </a:extLst>
                </a:gridCol>
              </a:tblGrid>
              <a:tr h="1698371">
                <a:tc rowSpan="3">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spcBef>
                          <a:spcPts val="40"/>
                        </a:spcBef>
                      </a:pPr>
                      <a:endParaRPr sz="2000">
                        <a:latin typeface="Times New Roman" panose="02020603050405020304" pitchFamily="18" charset="0"/>
                        <a:cs typeface="Times New Roman" panose="02020603050405020304" pitchFamily="18" charset="0"/>
                      </a:endParaRPr>
                    </a:p>
                    <a:p>
                      <a:pPr algn="ctr">
                        <a:lnSpc>
                          <a:spcPct val="100000"/>
                        </a:lnSpc>
                      </a:pPr>
                      <a:r>
                        <a:rPr sz="2000" b="1" spc="-5">
                          <a:latin typeface="Times New Roman" panose="02020603050405020304" pitchFamily="18" charset="0"/>
                          <a:cs typeface="Times New Roman" panose="02020603050405020304" pitchFamily="18" charset="0"/>
                        </a:rPr>
                        <a:t>3.c.</a:t>
                      </a:r>
                      <a:endParaRPr sz="2000">
                        <a:latin typeface="Times New Roman" panose="02020603050405020304" pitchFamily="18" charset="0"/>
                        <a:cs typeface="Times New Roman" panose="02020603050405020304" pitchFamily="18" charset="0"/>
                      </a:endParaRPr>
                    </a:p>
                    <a:p>
                      <a:pPr>
                        <a:lnSpc>
                          <a:spcPct val="100000"/>
                        </a:lnSpc>
                        <a:spcBef>
                          <a:spcPts val="30"/>
                        </a:spcBef>
                      </a:pPr>
                      <a:endParaRPr sz="2000">
                        <a:latin typeface="Times New Roman" panose="02020603050405020304" pitchFamily="18" charset="0"/>
                        <a:cs typeface="Times New Roman" panose="02020603050405020304" pitchFamily="18" charset="0"/>
                      </a:endParaRPr>
                    </a:p>
                    <a:p>
                      <a:pPr marL="129539" marR="124460" indent="2540" algn="l">
                        <a:lnSpc>
                          <a:spcPct val="100000"/>
                        </a:lnSpc>
                        <a:spcBef>
                          <a:spcPts val="5"/>
                        </a:spcBef>
                      </a:pPr>
                      <a:r>
                        <a:rPr sz="2000" b="1">
                          <a:latin typeface="Times New Roman" panose="02020603050405020304" pitchFamily="18" charset="0"/>
                          <a:cs typeface="Times New Roman" panose="02020603050405020304" pitchFamily="18" charset="0"/>
                        </a:rPr>
                        <a:t>VẬN </a:t>
                      </a:r>
                      <a:r>
                        <a:rPr sz="2000" b="1" spc="-5">
                          <a:latin typeface="Times New Roman" panose="02020603050405020304" pitchFamily="18" charset="0"/>
                          <a:cs typeface="Times New Roman" panose="02020603050405020304" pitchFamily="18" charset="0"/>
                        </a:rPr>
                        <a:t>D</a:t>
                      </a:r>
                      <a:r>
                        <a:rPr sz="2000" b="1">
                          <a:latin typeface="Times New Roman" panose="02020603050405020304" pitchFamily="18" charset="0"/>
                          <a:cs typeface="Times New Roman" panose="02020603050405020304" pitchFamily="18" charset="0"/>
                        </a:rPr>
                        <a:t>ỤNG</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spcBef>
                          <a:spcPts val="30"/>
                        </a:spcBef>
                      </a:pPr>
                      <a:endParaRPr sz="2000">
                        <a:latin typeface="Times New Roman" panose="02020603050405020304" pitchFamily="18" charset="0"/>
                        <a:cs typeface="Times New Roman" panose="02020603050405020304" pitchFamily="18" charset="0"/>
                      </a:endParaRPr>
                    </a:p>
                    <a:p>
                      <a:pPr marL="91440" marR="386715">
                        <a:lnSpc>
                          <a:spcPct val="100000"/>
                        </a:lnSpc>
                      </a:pPr>
                      <a:r>
                        <a:rPr sz="2000" b="1" spc="-5">
                          <a:latin typeface="Times New Roman" panose="02020603050405020304" pitchFamily="18" charset="0"/>
                          <a:cs typeface="Times New Roman" panose="02020603050405020304" pitchFamily="18" charset="0"/>
                        </a:rPr>
                        <a:t>Thuyết trình </a:t>
                      </a:r>
                      <a:r>
                        <a:rPr sz="2000" b="1">
                          <a:latin typeface="Times New Roman" panose="02020603050405020304" pitchFamily="18" charset="0"/>
                          <a:cs typeface="Times New Roman" panose="02020603050405020304" pitchFamily="18" charset="0"/>
                        </a:rPr>
                        <a:t>được </a:t>
                      </a:r>
                      <a:r>
                        <a:rPr sz="2000">
                          <a:latin typeface="Times New Roman" panose="02020603050405020304" pitchFamily="18" charset="0"/>
                          <a:cs typeface="Times New Roman" panose="02020603050405020304" pitchFamily="18" charset="0"/>
                        </a:rPr>
                        <a:t>một vấn </a:t>
                      </a:r>
                      <a:r>
                        <a:rPr sz="2000" spc="-5">
                          <a:latin typeface="Times New Roman" panose="02020603050405020304" pitchFamily="18" charset="0"/>
                          <a:cs typeface="Times New Roman" panose="02020603050405020304" pitchFamily="18" charset="0"/>
                        </a:rPr>
                        <a:t>đề trên PowerPoint (là </a:t>
                      </a:r>
                      <a:r>
                        <a:rPr sz="2000">
                          <a:latin typeface="Times New Roman" panose="02020603050405020304" pitchFamily="18" charset="0"/>
                          <a:cs typeface="Times New Roman" panose="02020603050405020304" pitchFamily="18" charset="0"/>
                        </a:rPr>
                        <a:t>kết quả làm </a:t>
                      </a:r>
                      <a:r>
                        <a:rPr sz="2000" spc="-5">
                          <a:latin typeface="Times New Roman" panose="02020603050405020304" pitchFamily="18" charset="0"/>
                          <a:cs typeface="Times New Roman" panose="02020603050405020304" pitchFamily="18" charset="0"/>
                        </a:rPr>
                        <a:t>việc cá </a:t>
                      </a:r>
                      <a:r>
                        <a:rPr sz="2000">
                          <a:latin typeface="Times New Roman" panose="02020603050405020304" pitchFamily="18" charset="0"/>
                          <a:cs typeface="Times New Roman" panose="02020603050405020304" pitchFamily="18" charset="0"/>
                        </a:rPr>
                        <a:t>nhân  hoặc</a:t>
                      </a:r>
                      <a:r>
                        <a:rPr sz="2000" spc="-20">
                          <a:latin typeface="Times New Roman" panose="02020603050405020304" pitchFamily="18" charset="0"/>
                          <a:cs typeface="Times New Roman" panose="02020603050405020304" pitchFamily="18" charset="0"/>
                        </a:rPr>
                        <a:t> </a:t>
                      </a:r>
                      <a:r>
                        <a:rPr sz="2000" spc="-5">
                          <a:latin typeface="Times New Roman" panose="02020603050405020304" pitchFamily="18" charset="0"/>
                          <a:cs typeface="Times New Roman" panose="02020603050405020304" pitchFamily="18" charset="0"/>
                        </a:rPr>
                        <a:t>nhóm).</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646427">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spcBef>
                          <a:spcPts val="50"/>
                        </a:spcBef>
                      </a:pPr>
                      <a:endParaRPr sz="2800">
                        <a:latin typeface="Times New Roman" panose="02020603050405020304" pitchFamily="18" charset="0"/>
                        <a:cs typeface="Times New Roman" panose="02020603050405020304" pitchFamily="18" charset="0"/>
                      </a:endParaRPr>
                    </a:p>
                    <a:p>
                      <a:pPr marL="91440">
                        <a:lnSpc>
                          <a:spcPct val="100000"/>
                        </a:lnSpc>
                      </a:pPr>
                      <a:r>
                        <a:rPr sz="2000" b="1" spc="-5">
                          <a:latin typeface="Times New Roman" panose="02020603050405020304" pitchFamily="18" charset="0"/>
                          <a:cs typeface="Times New Roman" panose="02020603050405020304" pitchFamily="18" charset="0"/>
                        </a:rPr>
                        <a:t>Tranh </a:t>
                      </a:r>
                      <a:r>
                        <a:rPr sz="2000" b="1">
                          <a:latin typeface="Times New Roman" panose="02020603050405020304" pitchFamily="18" charset="0"/>
                          <a:cs typeface="Times New Roman" panose="02020603050405020304" pitchFamily="18" charset="0"/>
                        </a:rPr>
                        <a:t>luận </a:t>
                      </a:r>
                      <a:r>
                        <a:rPr sz="2000" spc="-5">
                          <a:latin typeface="Times New Roman" panose="02020603050405020304" pitchFamily="18" charset="0"/>
                          <a:cs typeface="Times New Roman" panose="02020603050405020304" pitchFamily="18" charset="0"/>
                        </a:rPr>
                        <a:t>về </a:t>
                      </a:r>
                      <a:r>
                        <a:rPr sz="2000">
                          <a:latin typeface="Times New Roman" panose="02020603050405020304" pitchFamily="18" charset="0"/>
                          <a:cs typeface="Times New Roman" panose="02020603050405020304" pitchFamily="18" charset="0"/>
                        </a:rPr>
                        <a:t>một </a:t>
                      </a:r>
                      <a:r>
                        <a:rPr sz="2000" spc="-5">
                          <a:latin typeface="Times New Roman" panose="02020603050405020304" pitchFamily="18" charset="0"/>
                          <a:cs typeface="Times New Roman" panose="02020603050405020304" pitchFamily="18" charset="0"/>
                        </a:rPr>
                        <a:t>vấn</a:t>
                      </a:r>
                      <a:r>
                        <a:rPr sz="2000" spc="-30">
                          <a:latin typeface="Times New Roman" panose="02020603050405020304" pitchFamily="18" charset="0"/>
                          <a:cs typeface="Times New Roman" panose="02020603050405020304" pitchFamily="18" charset="0"/>
                        </a:rPr>
                        <a:t> </a:t>
                      </a:r>
                      <a:r>
                        <a:rPr sz="2000" spc="-5">
                          <a:latin typeface="Times New Roman" panose="02020603050405020304" pitchFamily="18" charset="0"/>
                          <a:cs typeface="Times New Roman" panose="02020603050405020304" pitchFamily="18" charset="0"/>
                        </a:rPr>
                        <a:t>đề.</a:t>
                      </a:r>
                      <a:endParaRPr sz="20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64630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p>
                      <a:pPr>
                        <a:lnSpc>
                          <a:spcPct val="100000"/>
                        </a:lnSpc>
                        <a:spcBef>
                          <a:spcPts val="50"/>
                        </a:spcBef>
                      </a:pPr>
                      <a:endParaRPr sz="2800">
                        <a:latin typeface="Times New Roman" panose="02020603050405020304" pitchFamily="18" charset="0"/>
                        <a:cs typeface="Times New Roman" panose="02020603050405020304" pitchFamily="18" charset="0"/>
                      </a:endParaRPr>
                    </a:p>
                    <a:p>
                      <a:pPr marL="91440">
                        <a:lnSpc>
                          <a:spcPct val="100000"/>
                        </a:lnSpc>
                      </a:pPr>
                      <a:r>
                        <a:rPr sz="2000" b="1" spc="-5">
                          <a:latin typeface="Times New Roman" panose="02020603050405020304" pitchFamily="18" charset="0"/>
                          <a:cs typeface="Times New Roman" panose="02020603050405020304" pitchFamily="18" charset="0"/>
                        </a:rPr>
                        <a:t>Thiết kế, </a:t>
                      </a:r>
                      <a:r>
                        <a:rPr sz="2000" b="1">
                          <a:latin typeface="Times New Roman" panose="02020603050405020304" pitchFamily="18" charset="0"/>
                          <a:cs typeface="Times New Roman" panose="02020603050405020304" pitchFamily="18" charset="0"/>
                        </a:rPr>
                        <a:t>vẽ được một </a:t>
                      </a:r>
                      <a:r>
                        <a:rPr sz="2000" b="1" spc="-5">
                          <a:latin typeface="Times New Roman" panose="02020603050405020304" pitchFamily="18" charset="0"/>
                          <a:cs typeface="Times New Roman" panose="02020603050405020304" pitchFamily="18" charset="0"/>
                        </a:rPr>
                        <a:t>poster </a:t>
                      </a:r>
                      <a:r>
                        <a:rPr sz="2000" spc="-5">
                          <a:latin typeface="Times New Roman" panose="02020603050405020304" pitchFamily="18" charset="0"/>
                          <a:cs typeface="Times New Roman" panose="02020603050405020304" pitchFamily="18" charset="0"/>
                        </a:rPr>
                        <a:t>về </a:t>
                      </a:r>
                      <a:r>
                        <a:rPr sz="2000">
                          <a:latin typeface="Times New Roman" panose="02020603050405020304" pitchFamily="18" charset="0"/>
                          <a:cs typeface="Times New Roman" panose="02020603050405020304" pitchFamily="18" charset="0"/>
                        </a:rPr>
                        <a:t>bảo </a:t>
                      </a:r>
                      <a:r>
                        <a:rPr sz="2000" spc="-5">
                          <a:latin typeface="Times New Roman" panose="02020603050405020304" pitchFamily="18" charset="0"/>
                          <a:cs typeface="Times New Roman" panose="02020603050405020304" pitchFamily="18" charset="0"/>
                        </a:rPr>
                        <a:t>vệ </a:t>
                      </a:r>
                      <a:r>
                        <a:rPr sz="2000">
                          <a:latin typeface="Times New Roman" panose="02020603050405020304" pitchFamily="18" charset="0"/>
                          <a:cs typeface="Times New Roman" panose="02020603050405020304" pitchFamily="18" charset="0"/>
                        </a:rPr>
                        <a:t>môi </a:t>
                      </a:r>
                      <a:r>
                        <a:rPr sz="2000" spc="-5">
                          <a:latin typeface="Times New Roman" panose="02020603050405020304" pitchFamily="18" charset="0"/>
                          <a:cs typeface="Times New Roman" panose="02020603050405020304" pitchFamily="18" charset="0"/>
                        </a:rPr>
                        <a:t>trường,</a:t>
                      </a:r>
                      <a:r>
                        <a:rPr sz="2000" spc="35">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868557411"/>
              </p:ext>
            </p:extLst>
          </p:nvPr>
        </p:nvGraphicFramePr>
        <p:xfrm>
          <a:off x="-6350" y="57150"/>
          <a:ext cx="9144635" cy="4991099"/>
        </p:xfrm>
        <a:graphic>
          <a:graphicData uri="http://schemas.openxmlformats.org/drawingml/2006/table">
            <a:tbl>
              <a:tblPr firstRow="1" bandRow="1">
                <a:tableStyleId>{2D5ABB26-0587-4C30-8999-92F81FD0307C}</a:tableStyleId>
              </a:tblPr>
              <a:tblGrid>
                <a:gridCol w="996950">
                  <a:extLst>
                    <a:ext uri="{9D8B030D-6E8A-4147-A177-3AD203B41FA5}">
                      <a16:colId xmlns:a16="http://schemas.microsoft.com/office/drawing/2014/main" val="20000"/>
                    </a:ext>
                  </a:extLst>
                </a:gridCol>
                <a:gridCol w="8147685">
                  <a:extLst>
                    <a:ext uri="{9D8B030D-6E8A-4147-A177-3AD203B41FA5}">
                      <a16:colId xmlns:a16="http://schemas.microsoft.com/office/drawing/2014/main" val="20001"/>
                    </a:ext>
                  </a:extLst>
                </a:gridCol>
              </a:tblGrid>
              <a:tr h="1698371">
                <a:tc rowSpan="3">
                  <a:txBody>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0"/>
                        </a:spcBef>
                      </a:pPr>
                      <a:endParaRPr sz="1850">
                        <a:latin typeface="Times New Roman"/>
                        <a:cs typeface="Times New Roman"/>
                      </a:endParaRPr>
                    </a:p>
                    <a:p>
                      <a:pPr algn="ctr">
                        <a:lnSpc>
                          <a:spcPct val="100000"/>
                        </a:lnSpc>
                      </a:pPr>
                      <a:r>
                        <a:rPr sz="1800" b="1" spc="-5">
                          <a:latin typeface="Tahoma"/>
                          <a:cs typeface="Tahoma"/>
                        </a:rPr>
                        <a:t>3.c.</a:t>
                      </a:r>
                      <a:endParaRPr sz="1800">
                        <a:latin typeface="Tahoma"/>
                        <a:cs typeface="Tahoma"/>
                      </a:endParaRPr>
                    </a:p>
                    <a:p>
                      <a:pPr>
                        <a:lnSpc>
                          <a:spcPct val="100000"/>
                        </a:lnSpc>
                        <a:spcBef>
                          <a:spcPts val="30"/>
                        </a:spcBef>
                      </a:pPr>
                      <a:endParaRPr sz="1850">
                        <a:latin typeface="Times New Roman"/>
                        <a:cs typeface="Times New Roman"/>
                      </a:endParaRPr>
                    </a:p>
                    <a:p>
                      <a:pPr marL="129539" marR="124460" indent="2540" algn="ctr">
                        <a:lnSpc>
                          <a:spcPct val="100000"/>
                        </a:lnSpc>
                        <a:spcBef>
                          <a:spcPts val="5"/>
                        </a:spcBef>
                      </a:pPr>
                      <a:r>
                        <a:rPr sz="1800" b="1">
                          <a:latin typeface="Times New Roman" panose="02020603050405020304" pitchFamily="18" charset="0"/>
                          <a:cs typeface="Times New Roman" panose="02020603050405020304" pitchFamily="18" charset="0"/>
                        </a:rPr>
                        <a:t>VẬN </a:t>
                      </a:r>
                      <a:r>
                        <a:rPr sz="1800" b="1" spc="-5">
                          <a:latin typeface="Times New Roman" panose="02020603050405020304" pitchFamily="18" charset="0"/>
                          <a:cs typeface="Times New Roman" panose="02020603050405020304" pitchFamily="18" charset="0"/>
                        </a:rPr>
                        <a:t>D</a:t>
                      </a:r>
                      <a:r>
                        <a:rPr sz="1800" b="1">
                          <a:latin typeface="Times New Roman" panose="02020603050405020304" pitchFamily="18" charset="0"/>
                          <a:cs typeface="Times New Roman" panose="02020603050405020304" pitchFamily="18" charset="0"/>
                        </a:rPr>
                        <a:t>ỤNG</a:t>
                      </a:r>
                      <a:endParaRPr sz="1800">
                        <a:latin typeface="Times New Roman" panose="02020603050405020304" pitchFamily="18" charset="0"/>
                        <a:cs typeface="Times New Roman" panose="02020603050405020304" pitchFamily="18" charset="0"/>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200">
                        <a:latin typeface="Times New Roman"/>
                        <a:cs typeface="Times New Roman"/>
                      </a:endParaRPr>
                    </a:p>
                    <a:p>
                      <a:pPr>
                        <a:lnSpc>
                          <a:spcPct val="100000"/>
                        </a:lnSpc>
                        <a:spcBef>
                          <a:spcPts val="15"/>
                        </a:spcBef>
                      </a:pPr>
                      <a:endParaRPr sz="2650">
                        <a:latin typeface="Times New Roman"/>
                        <a:cs typeface="Times New Roman"/>
                      </a:endParaRPr>
                    </a:p>
                    <a:p>
                      <a:pPr marL="91440">
                        <a:lnSpc>
                          <a:spcPct val="100000"/>
                        </a:lnSpc>
                      </a:pPr>
                      <a:r>
                        <a:rPr sz="1800" b="1">
                          <a:latin typeface="Tahoma"/>
                          <a:cs typeface="Tahoma"/>
                        </a:rPr>
                        <a:t>Xây </a:t>
                      </a:r>
                      <a:r>
                        <a:rPr sz="1800" b="1" spc="-5">
                          <a:latin typeface="Tahoma"/>
                          <a:cs typeface="Tahoma"/>
                        </a:rPr>
                        <a:t>dựng </a:t>
                      </a:r>
                      <a:r>
                        <a:rPr sz="1800" b="1">
                          <a:latin typeface="Tahoma"/>
                          <a:cs typeface="Tahoma"/>
                        </a:rPr>
                        <a:t>được </a:t>
                      </a:r>
                      <a:r>
                        <a:rPr sz="1800">
                          <a:latin typeface="Tahoma"/>
                          <a:cs typeface="Tahoma"/>
                        </a:rPr>
                        <a:t>hồ </a:t>
                      </a:r>
                      <a:r>
                        <a:rPr sz="1800" spc="-5">
                          <a:latin typeface="Tahoma"/>
                          <a:cs typeface="Tahoma"/>
                        </a:rPr>
                        <a:t>sơ tư liệu về một vấn đề.</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0"/>
                  </a:ext>
                </a:extLst>
              </a:tr>
              <a:tr h="1646427">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p>
                      <a:pPr>
                        <a:lnSpc>
                          <a:spcPct val="100000"/>
                        </a:lnSpc>
                        <a:spcBef>
                          <a:spcPts val="50"/>
                        </a:spcBef>
                      </a:pPr>
                      <a:endParaRPr sz="2550">
                        <a:latin typeface="Times New Roman"/>
                        <a:cs typeface="Times New Roman"/>
                      </a:endParaRPr>
                    </a:p>
                    <a:p>
                      <a:pPr marL="91440">
                        <a:lnSpc>
                          <a:spcPct val="100000"/>
                        </a:lnSpc>
                      </a:pPr>
                      <a:r>
                        <a:rPr sz="1800" b="1" spc="-5">
                          <a:latin typeface="Tahoma"/>
                          <a:cs typeface="Tahoma"/>
                        </a:rPr>
                        <a:t>Lập </a:t>
                      </a:r>
                      <a:r>
                        <a:rPr sz="1800" b="1">
                          <a:latin typeface="Tahoma"/>
                          <a:cs typeface="Tahoma"/>
                        </a:rPr>
                        <a:t>được </a:t>
                      </a:r>
                      <a:r>
                        <a:rPr sz="1800" spc="-5">
                          <a:latin typeface="Tahoma"/>
                          <a:cs typeface="Tahoma"/>
                        </a:rPr>
                        <a:t>kế </a:t>
                      </a:r>
                      <a:r>
                        <a:rPr sz="1800">
                          <a:latin typeface="Tahoma"/>
                          <a:cs typeface="Tahoma"/>
                        </a:rPr>
                        <a:t>hoạch </a:t>
                      </a:r>
                      <a:r>
                        <a:rPr sz="1800" spc="-5">
                          <a:latin typeface="Tahoma"/>
                          <a:cs typeface="Tahoma"/>
                        </a:rPr>
                        <a:t>tìm tòi thông</a:t>
                      </a:r>
                      <a:r>
                        <a:rPr sz="1800" spc="-35">
                          <a:latin typeface="Tahoma"/>
                          <a:cs typeface="Tahoma"/>
                        </a:rPr>
                        <a:t> </a:t>
                      </a:r>
                      <a:r>
                        <a:rPr sz="1800" spc="-5">
                          <a:latin typeface="Tahoma"/>
                          <a:cs typeface="Tahoma"/>
                        </a:rPr>
                        <a:t>tin.</a:t>
                      </a:r>
                      <a:endParaRPr sz="1800">
                        <a:latin typeface="Tahoma"/>
                        <a:cs typeface="Tahoma"/>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CCFF99"/>
                    </a:solidFill>
                  </a:tcPr>
                </a:tc>
                <a:extLst>
                  <a:ext uri="{0D108BD9-81ED-4DB2-BD59-A6C34878D82A}">
                    <a16:rowId xmlns:a16="http://schemas.microsoft.com/office/drawing/2014/main" val="10001"/>
                  </a:ext>
                </a:extLst>
              </a:tr>
              <a:tr h="1646301">
                <a:tc vMerge="1">
                  <a:txBody>
                    <a:bodyPr/>
                    <a:lstStyle/>
                    <a:p>
                      <a:endParaRP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solidFill>
                      <a:srgbClr val="FFFF00"/>
                    </a:solidFill>
                  </a:tcPr>
                </a:tc>
                <a:tc>
                  <a:txBody>
                    <a:bodyPr/>
                    <a:lstStyle/>
                    <a:p>
                      <a:pPr>
                        <a:lnSpc>
                          <a:spcPct val="100000"/>
                        </a:lnSpc>
                      </a:pPr>
                      <a:endParaRPr sz="2100">
                        <a:latin typeface="Times New Roman"/>
                        <a:cs typeface="Times New Roman"/>
                      </a:endParaRPr>
                    </a:p>
                    <a:p>
                      <a:pPr>
                        <a:lnSpc>
                          <a:spcPct val="100000"/>
                        </a:lnSpc>
                        <a:spcBef>
                          <a:spcPts val="5"/>
                        </a:spcBef>
                      </a:pPr>
                      <a:endParaRPr sz="1650">
                        <a:latin typeface="Times New Roman"/>
                        <a:cs typeface="Times New Roman"/>
                      </a:endParaRPr>
                    </a:p>
                    <a:p>
                      <a:pPr marL="91440" marR="524510">
                        <a:lnSpc>
                          <a:spcPct val="100000"/>
                        </a:lnSpc>
                      </a:pPr>
                      <a:r>
                        <a:rPr sz="1800" b="1">
                          <a:latin typeface="Tahoma"/>
                          <a:cs typeface="Tahoma"/>
                        </a:rPr>
                        <a:t>Đề </a:t>
                      </a:r>
                      <a:r>
                        <a:rPr sz="1800" b="1" spc="-5">
                          <a:latin typeface="Tahoma"/>
                          <a:cs typeface="Tahoma"/>
                        </a:rPr>
                        <a:t>xuất </a:t>
                      </a:r>
                      <a:r>
                        <a:rPr sz="1800" b="1">
                          <a:latin typeface="Tahoma"/>
                          <a:cs typeface="Tahoma"/>
                        </a:rPr>
                        <a:t>được </a:t>
                      </a:r>
                      <a:r>
                        <a:rPr sz="1800" spc="-5">
                          <a:latin typeface="Tahoma"/>
                          <a:cs typeface="Tahoma"/>
                        </a:rPr>
                        <a:t>các phương </a:t>
                      </a:r>
                      <a:r>
                        <a:rPr sz="1800">
                          <a:latin typeface="Tahoma"/>
                          <a:cs typeface="Tahoma"/>
                        </a:rPr>
                        <a:t>án giải quyết một vấn </a:t>
                      </a:r>
                      <a:r>
                        <a:rPr sz="1800" spc="-5">
                          <a:latin typeface="Tahoma"/>
                          <a:cs typeface="Tahoma"/>
                        </a:rPr>
                        <a:t>đề của </a:t>
                      </a:r>
                      <a:r>
                        <a:rPr sz="1800">
                          <a:latin typeface="Tahoma"/>
                          <a:cs typeface="Tahoma"/>
                        </a:rPr>
                        <a:t>một dự án học </a:t>
                      </a:r>
                      <a:r>
                        <a:rPr sz="1800" spc="-5">
                          <a:latin typeface="Tahoma"/>
                          <a:cs typeface="Tahoma"/>
                        </a:rPr>
                        <a:t>tập  </a:t>
                      </a:r>
                      <a:r>
                        <a:rPr sz="1800">
                          <a:latin typeface="Tahoma"/>
                          <a:cs typeface="Tahoma"/>
                        </a:rPr>
                        <a:t>hoặc dự án </a:t>
                      </a:r>
                      <a:r>
                        <a:rPr sz="1800" spc="-5">
                          <a:latin typeface="Tahoma"/>
                          <a:cs typeface="Tahoma"/>
                        </a:rPr>
                        <a:t>theo </a:t>
                      </a:r>
                      <a:r>
                        <a:rPr sz="1800">
                          <a:latin typeface="Tahoma"/>
                          <a:cs typeface="Tahoma"/>
                        </a:rPr>
                        <a:t>mô </a:t>
                      </a:r>
                      <a:r>
                        <a:rPr sz="1800" spc="-5">
                          <a:latin typeface="Tahoma"/>
                          <a:cs typeface="Tahoma"/>
                        </a:rPr>
                        <a:t>hình</a:t>
                      </a:r>
                      <a:r>
                        <a:rPr sz="1800" spc="-45">
                          <a:latin typeface="Tahoma"/>
                          <a:cs typeface="Tahoma"/>
                        </a:rPr>
                        <a:t> </a:t>
                      </a:r>
                      <a:r>
                        <a:rPr sz="1800">
                          <a:latin typeface="Tahoma"/>
                          <a:cs typeface="Tahoma"/>
                        </a:rPr>
                        <a:t>STEM.</a:t>
                      </a:r>
                    </a:p>
                  </a:txBody>
                  <a:tcPr marL="0" marR="0" marT="0" marB="0">
                    <a:lnL w="12700">
                      <a:solidFill>
                        <a:srgbClr val="532F30"/>
                      </a:solidFill>
                      <a:prstDash val="solid"/>
                    </a:lnL>
                    <a:lnR w="12700">
                      <a:solidFill>
                        <a:srgbClr val="532F30"/>
                      </a:solidFill>
                      <a:prstDash val="solid"/>
                    </a:lnR>
                    <a:lnT w="12700">
                      <a:solidFill>
                        <a:srgbClr val="532F30"/>
                      </a:solidFill>
                      <a:prstDash val="solid"/>
                    </a:lnT>
                    <a:lnB w="12700">
                      <a:solidFill>
                        <a:srgbClr val="532F3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0" y="7238"/>
            <a:ext cx="1351661" cy="20662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30592" y="714"/>
            <a:ext cx="1613407" cy="16168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932112"/>
            <a:ext cx="9144000" cy="2211386"/>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701751" y="593217"/>
            <a:ext cx="7927340" cy="1830070"/>
          </a:xfrm>
          <a:prstGeom prst="rect">
            <a:avLst/>
          </a:prstGeom>
        </p:spPr>
        <p:txBody>
          <a:bodyPr vert="horz" wrap="square" lIns="0" tIns="12065" rIns="0" bIns="0" rtlCol="0">
            <a:spAutoFit/>
          </a:bodyPr>
          <a:lstStyle/>
          <a:p>
            <a:pPr marL="12700" marR="5080" indent="69850">
              <a:lnSpc>
                <a:spcPct val="100000"/>
              </a:lnSpc>
              <a:spcBef>
                <a:spcPts val="95"/>
              </a:spcBef>
            </a:pPr>
            <a:r>
              <a:rPr sz="4000" spc="-10">
                <a:solidFill>
                  <a:srgbClr val="FF0000"/>
                </a:solidFill>
              </a:rPr>
              <a:t>IV. TIẾN TRÌNH </a:t>
            </a:r>
            <a:r>
              <a:rPr sz="4000" spc="-5">
                <a:solidFill>
                  <a:srgbClr val="FF0000"/>
                </a:solidFill>
              </a:rPr>
              <a:t>XÂY </a:t>
            </a:r>
            <a:r>
              <a:rPr sz="4000" spc="-10">
                <a:solidFill>
                  <a:srgbClr val="FF0000"/>
                </a:solidFill>
              </a:rPr>
              <a:t>DỰNG </a:t>
            </a:r>
            <a:r>
              <a:rPr sz="4000" spc="-5">
                <a:solidFill>
                  <a:srgbClr val="FF0000"/>
                </a:solidFill>
              </a:rPr>
              <a:t>ĐỀ  ĐÁNH GIÁ THEO ĐỊNH</a:t>
            </a:r>
            <a:r>
              <a:rPr sz="4000" spc="40">
                <a:solidFill>
                  <a:srgbClr val="FF0000"/>
                </a:solidFill>
              </a:rPr>
              <a:t> </a:t>
            </a:r>
            <a:r>
              <a:rPr sz="4000" spc="-10">
                <a:solidFill>
                  <a:srgbClr val="FF0000"/>
                </a:solidFill>
              </a:rPr>
              <a:t>HƯỚNG</a:t>
            </a:r>
            <a:endParaRPr sz="4000"/>
          </a:p>
          <a:p>
            <a:pPr marL="3234690">
              <a:lnSpc>
                <a:spcPts val="4610"/>
              </a:lnSpc>
            </a:pPr>
            <a:r>
              <a:rPr sz="4000" spc="-5">
                <a:solidFill>
                  <a:srgbClr val="FF0000"/>
                </a:solidFill>
              </a:rPr>
              <a:t>ĐGNL</a:t>
            </a:r>
            <a:endParaRPr sz="4000"/>
          </a:p>
        </p:txBody>
      </p:sp>
      <p:sp>
        <p:nvSpPr>
          <p:cNvPr id="7" name="object 7"/>
          <p:cNvSpPr txBox="1"/>
          <p:nvPr/>
        </p:nvSpPr>
        <p:spPr>
          <a:xfrm>
            <a:off x="772769" y="3048761"/>
            <a:ext cx="3608704" cy="1305560"/>
          </a:xfrm>
          <a:prstGeom prst="rect">
            <a:avLst/>
          </a:prstGeom>
        </p:spPr>
        <p:txBody>
          <a:bodyPr vert="horz" wrap="square" lIns="0" tIns="12065" rIns="0" bIns="0" rtlCol="0">
            <a:spAutoFit/>
          </a:bodyPr>
          <a:lstStyle/>
          <a:p>
            <a:pPr marL="425450" indent="-413384">
              <a:lnSpc>
                <a:spcPct val="100000"/>
              </a:lnSpc>
              <a:spcBef>
                <a:spcPts val="95"/>
              </a:spcBef>
              <a:buAutoNum type="arabicPeriod"/>
              <a:tabLst>
                <a:tab pos="426084" algn="l"/>
              </a:tabLst>
            </a:pPr>
            <a:r>
              <a:rPr sz="2800" spc="-5">
                <a:latin typeface="Tahoma"/>
                <a:cs typeface="Tahoma"/>
              </a:rPr>
              <a:t>Tiến </a:t>
            </a:r>
            <a:r>
              <a:rPr sz="2800" spc="-10">
                <a:latin typeface="Tahoma"/>
                <a:cs typeface="Tahoma"/>
              </a:rPr>
              <a:t>trình </a:t>
            </a:r>
            <a:r>
              <a:rPr sz="2800" b="1" spc="-5">
                <a:latin typeface="Tahoma"/>
                <a:cs typeface="Tahoma"/>
              </a:rPr>
              <a:t>thứ</a:t>
            </a:r>
            <a:r>
              <a:rPr sz="2800" b="1">
                <a:latin typeface="Tahoma"/>
                <a:cs typeface="Tahoma"/>
              </a:rPr>
              <a:t> </a:t>
            </a:r>
            <a:r>
              <a:rPr sz="2800" b="1" spc="-10">
                <a:latin typeface="Tahoma"/>
                <a:cs typeface="Tahoma"/>
              </a:rPr>
              <a:t>nhất</a:t>
            </a:r>
            <a:endParaRPr sz="2800">
              <a:latin typeface="Tahoma"/>
              <a:cs typeface="Tahoma"/>
            </a:endParaRPr>
          </a:p>
          <a:p>
            <a:pPr>
              <a:lnSpc>
                <a:spcPct val="100000"/>
              </a:lnSpc>
              <a:spcBef>
                <a:spcPts val="40"/>
              </a:spcBef>
              <a:buFont typeface="Tahoma"/>
              <a:buAutoNum type="arabicPeriod"/>
            </a:pPr>
            <a:endParaRPr sz="2750">
              <a:latin typeface="Tahoma"/>
              <a:cs typeface="Tahoma"/>
            </a:endParaRPr>
          </a:p>
          <a:p>
            <a:pPr marL="425450" indent="-413384">
              <a:lnSpc>
                <a:spcPct val="100000"/>
              </a:lnSpc>
              <a:buAutoNum type="arabicPeriod"/>
              <a:tabLst>
                <a:tab pos="426084" algn="l"/>
              </a:tabLst>
            </a:pPr>
            <a:r>
              <a:rPr sz="2800" spc="-5">
                <a:latin typeface="Tahoma"/>
                <a:cs typeface="Tahoma"/>
              </a:rPr>
              <a:t>Tiến </a:t>
            </a:r>
            <a:r>
              <a:rPr sz="2800" spc="-10">
                <a:latin typeface="Tahoma"/>
                <a:cs typeface="Tahoma"/>
              </a:rPr>
              <a:t>trình </a:t>
            </a:r>
            <a:r>
              <a:rPr sz="2800" b="1" spc="-5">
                <a:latin typeface="Tahoma"/>
                <a:cs typeface="Tahoma"/>
              </a:rPr>
              <a:t>thứ</a:t>
            </a:r>
            <a:r>
              <a:rPr sz="2800" b="1" spc="15">
                <a:latin typeface="Tahoma"/>
                <a:cs typeface="Tahoma"/>
              </a:rPr>
              <a:t> </a:t>
            </a:r>
            <a:r>
              <a:rPr sz="2800" b="1" spc="-10">
                <a:latin typeface="Tahoma"/>
                <a:cs typeface="Tahoma"/>
              </a:rPr>
              <a:t>hai</a:t>
            </a:r>
            <a:endParaRPr sz="2800">
              <a:latin typeface="Tahoma"/>
              <a:cs typeface="Tahom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0744" y="62560"/>
            <a:ext cx="4403725" cy="514350"/>
          </a:xfrm>
          <a:prstGeom prst="rect">
            <a:avLst/>
          </a:prstGeom>
        </p:spPr>
        <p:txBody>
          <a:bodyPr vert="horz" wrap="square" lIns="0" tIns="13335" rIns="0" bIns="0" rtlCol="0">
            <a:spAutoFit/>
          </a:bodyPr>
          <a:lstStyle/>
          <a:p>
            <a:pPr marL="12700">
              <a:lnSpc>
                <a:spcPct val="100000"/>
              </a:lnSpc>
              <a:spcBef>
                <a:spcPts val="105"/>
              </a:spcBef>
            </a:pPr>
            <a:r>
              <a:rPr sz="3200"/>
              <a:t>1. </a:t>
            </a:r>
            <a:r>
              <a:rPr sz="3200" spc="-5"/>
              <a:t>Tiến </a:t>
            </a:r>
            <a:r>
              <a:rPr sz="3200"/>
              <a:t>trình thứ</a:t>
            </a:r>
            <a:r>
              <a:rPr sz="3200" spc="-80"/>
              <a:t> </a:t>
            </a:r>
            <a:r>
              <a:rPr sz="3200" spc="-5"/>
              <a:t>nhất</a:t>
            </a:r>
            <a:endParaRPr sz="3200"/>
          </a:p>
        </p:txBody>
      </p:sp>
      <p:sp>
        <p:nvSpPr>
          <p:cNvPr id="5" name="object 5"/>
          <p:cNvSpPr/>
          <p:nvPr/>
        </p:nvSpPr>
        <p:spPr>
          <a:xfrm>
            <a:off x="169176" y="769238"/>
            <a:ext cx="8502637" cy="381458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760577" y="651748"/>
            <a:ext cx="774065" cy="3309620"/>
          </a:xfrm>
          <a:prstGeom prst="rect">
            <a:avLst/>
          </a:prstGeom>
        </p:spPr>
        <p:txBody>
          <a:bodyPr vert="horz" wrap="square" lIns="0" tIns="167005" rIns="0" bIns="0" rtlCol="0">
            <a:spAutoFit/>
          </a:bodyPr>
          <a:lstStyle/>
          <a:p>
            <a:pPr marR="3810" algn="ctr">
              <a:lnSpc>
                <a:spcPct val="100000"/>
              </a:lnSpc>
              <a:spcBef>
                <a:spcPts val="1315"/>
              </a:spcBef>
            </a:pPr>
            <a:r>
              <a:rPr sz="2800" b="1" spc="-5">
                <a:latin typeface="Tahoma"/>
                <a:cs typeface="Tahoma"/>
              </a:rPr>
              <a:t>1</a:t>
            </a:r>
            <a:endParaRPr sz="2800">
              <a:latin typeface="Tahoma"/>
              <a:cs typeface="Tahoma"/>
            </a:endParaRPr>
          </a:p>
          <a:p>
            <a:pPr algn="ctr">
              <a:lnSpc>
                <a:spcPct val="100000"/>
              </a:lnSpc>
              <a:spcBef>
                <a:spcPts val="875"/>
              </a:spcBef>
            </a:pPr>
            <a:r>
              <a:rPr sz="2000" b="1" spc="-5">
                <a:latin typeface="Tahoma"/>
                <a:cs typeface="Tahoma"/>
              </a:rPr>
              <a:t>Lựa</a:t>
            </a:r>
            <a:endParaRPr sz="2000">
              <a:latin typeface="Tahoma"/>
              <a:cs typeface="Tahoma"/>
            </a:endParaRPr>
          </a:p>
          <a:p>
            <a:pPr marL="12700" marR="5080" indent="-635" algn="ctr">
              <a:lnSpc>
                <a:spcPct val="150000"/>
              </a:lnSpc>
            </a:pPr>
            <a:r>
              <a:rPr sz="2000" b="1" spc="-5">
                <a:latin typeface="Tahoma"/>
                <a:cs typeface="Tahoma"/>
              </a:rPr>
              <a:t>chọn  </a:t>
            </a:r>
            <a:r>
              <a:rPr sz="2000" b="1">
                <a:latin typeface="Tahoma"/>
                <a:cs typeface="Tahoma"/>
              </a:rPr>
              <a:t>thành  </a:t>
            </a:r>
            <a:r>
              <a:rPr sz="2000" b="1" spc="-5">
                <a:latin typeface="Tahoma"/>
                <a:cs typeface="Tahoma"/>
              </a:rPr>
              <a:t>phần  của  </a:t>
            </a:r>
            <a:r>
              <a:rPr sz="2000" b="1">
                <a:latin typeface="Tahoma"/>
                <a:cs typeface="Tahoma"/>
              </a:rPr>
              <a:t>NL</a:t>
            </a:r>
            <a:r>
              <a:rPr sz="2000" b="1" spc="5">
                <a:latin typeface="Tahoma"/>
                <a:cs typeface="Tahoma"/>
              </a:rPr>
              <a:t>H</a:t>
            </a:r>
            <a:r>
              <a:rPr sz="2000" b="1">
                <a:latin typeface="Tahoma"/>
                <a:cs typeface="Tahoma"/>
              </a:rPr>
              <a:t>H</a:t>
            </a:r>
            <a:endParaRPr sz="2000">
              <a:latin typeface="Tahoma"/>
              <a:cs typeface="Tahoma"/>
            </a:endParaRPr>
          </a:p>
        </p:txBody>
      </p:sp>
      <p:sp>
        <p:nvSpPr>
          <p:cNvPr id="7" name="object 7"/>
          <p:cNvSpPr/>
          <p:nvPr/>
        </p:nvSpPr>
        <p:spPr>
          <a:xfrm>
            <a:off x="1914525" y="2474086"/>
            <a:ext cx="685800" cy="278130"/>
          </a:xfrm>
          <a:custGeom>
            <a:avLst/>
            <a:gdLst/>
            <a:ahLst/>
            <a:cxnLst/>
            <a:rect l="l" t="t" r="r" b="b"/>
            <a:pathLst>
              <a:path w="685800" h="278130">
                <a:moveTo>
                  <a:pt x="546988" y="0"/>
                </a:moveTo>
                <a:lnTo>
                  <a:pt x="546988" y="69468"/>
                </a:lnTo>
                <a:lnTo>
                  <a:pt x="0" y="69468"/>
                </a:lnTo>
                <a:lnTo>
                  <a:pt x="0" y="208280"/>
                </a:lnTo>
                <a:lnTo>
                  <a:pt x="546988" y="208280"/>
                </a:lnTo>
                <a:lnTo>
                  <a:pt x="546988" y="277749"/>
                </a:lnTo>
                <a:lnTo>
                  <a:pt x="685800" y="138811"/>
                </a:lnTo>
                <a:lnTo>
                  <a:pt x="546988" y="0"/>
                </a:lnTo>
                <a:close/>
              </a:path>
            </a:pathLst>
          </a:custGeom>
          <a:solidFill>
            <a:srgbClr val="D50092"/>
          </a:solidFill>
        </p:spPr>
        <p:txBody>
          <a:bodyPr wrap="square" lIns="0" tIns="0" rIns="0" bIns="0" rtlCol="0"/>
          <a:lstStyle/>
          <a:p>
            <a:endParaRPr/>
          </a:p>
        </p:txBody>
      </p:sp>
      <p:sp>
        <p:nvSpPr>
          <p:cNvPr id="8" name="object 8"/>
          <p:cNvSpPr/>
          <p:nvPr/>
        </p:nvSpPr>
        <p:spPr>
          <a:xfrm>
            <a:off x="1914525" y="2474086"/>
            <a:ext cx="685800" cy="278130"/>
          </a:xfrm>
          <a:custGeom>
            <a:avLst/>
            <a:gdLst/>
            <a:ahLst/>
            <a:cxnLst/>
            <a:rect l="l" t="t" r="r" b="b"/>
            <a:pathLst>
              <a:path w="685800" h="278130">
                <a:moveTo>
                  <a:pt x="0" y="69468"/>
                </a:moveTo>
                <a:lnTo>
                  <a:pt x="546988" y="69468"/>
                </a:lnTo>
                <a:lnTo>
                  <a:pt x="546988" y="0"/>
                </a:lnTo>
                <a:lnTo>
                  <a:pt x="685800" y="138811"/>
                </a:lnTo>
                <a:lnTo>
                  <a:pt x="546988" y="277749"/>
                </a:lnTo>
                <a:lnTo>
                  <a:pt x="546988" y="208280"/>
                </a:lnTo>
                <a:lnTo>
                  <a:pt x="0" y="208280"/>
                </a:lnTo>
                <a:lnTo>
                  <a:pt x="0" y="69468"/>
                </a:lnTo>
                <a:close/>
              </a:path>
            </a:pathLst>
          </a:custGeom>
          <a:ln w="25400">
            <a:solidFill>
              <a:srgbClr val="D50092"/>
            </a:solidFill>
          </a:ln>
        </p:spPr>
        <p:txBody>
          <a:bodyPr wrap="square" lIns="0" tIns="0" rIns="0" bIns="0" rtlCol="0"/>
          <a:lstStyle/>
          <a:p>
            <a:endParaRPr/>
          </a:p>
        </p:txBody>
      </p:sp>
      <p:sp>
        <p:nvSpPr>
          <p:cNvPr id="9" name="object 9"/>
          <p:cNvSpPr txBox="1"/>
          <p:nvPr/>
        </p:nvSpPr>
        <p:spPr>
          <a:xfrm>
            <a:off x="3109341" y="1649069"/>
            <a:ext cx="641985" cy="1854835"/>
          </a:xfrm>
          <a:prstGeom prst="rect">
            <a:avLst/>
          </a:prstGeom>
        </p:spPr>
        <p:txBody>
          <a:bodyPr vert="horz" wrap="square" lIns="0" tIns="12700" rIns="0" bIns="0" rtlCol="0">
            <a:spAutoFit/>
          </a:bodyPr>
          <a:lstStyle/>
          <a:p>
            <a:pPr marL="12065" marR="5080" indent="-635" algn="ctr">
              <a:lnSpc>
                <a:spcPct val="150000"/>
              </a:lnSpc>
              <a:spcBef>
                <a:spcPts val="100"/>
              </a:spcBef>
            </a:pPr>
            <a:r>
              <a:rPr sz="2000" b="1" spc="-5">
                <a:latin typeface="Tahoma"/>
                <a:cs typeface="Tahoma"/>
              </a:rPr>
              <a:t>Lựa  chọn  chỉ  </a:t>
            </a:r>
            <a:r>
              <a:rPr sz="2000" b="1">
                <a:latin typeface="Tahoma"/>
                <a:cs typeface="Tahoma"/>
              </a:rPr>
              <a:t>báo</a:t>
            </a:r>
            <a:endParaRPr sz="2000">
              <a:latin typeface="Tahoma"/>
              <a:cs typeface="Tahoma"/>
            </a:endParaRPr>
          </a:p>
        </p:txBody>
      </p:sp>
      <p:sp>
        <p:nvSpPr>
          <p:cNvPr id="10" name="object 10"/>
          <p:cNvSpPr txBox="1"/>
          <p:nvPr/>
        </p:nvSpPr>
        <p:spPr>
          <a:xfrm>
            <a:off x="3298952" y="806272"/>
            <a:ext cx="252095" cy="452120"/>
          </a:xfrm>
          <a:prstGeom prst="rect">
            <a:avLst/>
          </a:prstGeom>
        </p:spPr>
        <p:txBody>
          <a:bodyPr vert="horz" wrap="square" lIns="0" tIns="12065" rIns="0" bIns="0" rtlCol="0">
            <a:spAutoFit/>
          </a:bodyPr>
          <a:lstStyle/>
          <a:p>
            <a:pPr marL="12700">
              <a:lnSpc>
                <a:spcPct val="100000"/>
              </a:lnSpc>
              <a:spcBef>
                <a:spcPts val="95"/>
              </a:spcBef>
            </a:pPr>
            <a:r>
              <a:rPr sz="2800" b="1" spc="-5">
                <a:latin typeface="Tahoma"/>
                <a:cs typeface="Tahoma"/>
              </a:rPr>
              <a:t>2</a:t>
            </a:r>
            <a:endParaRPr sz="2800">
              <a:latin typeface="Tahoma"/>
              <a:cs typeface="Tahoma"/>
            </a:endParaRPr>
          </a:p>
        </p:txBody>
      </p:sp>
      <p:sp>
        <p:nvSpPr>
          <p:cNvPr id="11" name="object 11"/>
          <p:cNvSpPr txBox="1"/>
          <p:nvPr/>
        </p:nvSpPr>
        <p:spPr>
          <a:xfrm>
            <a:off x="5178297" y="806272"/>
            <a:ext cx="891540" cy="3186430"/>
          </a:xfrm>
          <a:prstGeom prst="rect">
            <a:avLst/>
          </a:prstGeom>
        </p:spPr>
        <p:txBody>
          <a:bodyPr vert="horz" wrap="square" lIns="0" tIns="12065" rIns="0" bIns="0" rtlCol="0">
            <a:spAutoFit/>
          </a:bodyPr>
          <a:lstStyle/>
          <a:p>
            <a:pPr marR="2540" algn="ctr">
              <a:lnSpc>
                <a:spcPts val="3320"/>
              </a:lnSpc>
              <a:spcBef>
                <a:spcPts val="95"/>
              </a:spcBef>
            </a:pPr>
            <a:r>
              <a:rPr sz="2800" b="1" spc="-5">
                <a:latin typeface="Tahoma"/>
                <a:cs typeface="Tahoma"/>
              </a:rPr>
              <a:t>3</a:t>
            </a:r>
            <a:endParaRPr sz="2800">
              <a:latin typeface="Tahoma"/>
              <a:cs typeface="Tahoma"/>
            </a:endParaRPr>
          </a:p>
          <a:p>
            <a:pPr marL="27305" marR="18415" indent="177800" algn="just">
              <a:lnSpc>
                <a:spcPts val="2400"/>
              </a:lnSpc>
              <a:spcBef>
                <a:spcPts val="45"/>
              </a:spcBef>
            </a:pPr>
            <a:r>
              <a:rPr sz="2000" b="1">
                <a:latin typeface="Tahoma"/>
                <a:cs typeface="Tahoma"/>
              </a:rPr>
              <a:t>Lựa  </a:t>
            </a:r>
            <a:r>
              <a:rPr sz="2000" b="1" spc="-5">
                <a:latin typeface="Tahoma"/>
                <a:cs typeface="Tahoma"/>
              </a:rPr>
              <a:t>chọn  cấp</a:t>
            </a:r>
            <a:r>
              <a:rPr sz="2000" b="1" spc="-85">
                <a:latin typeface="Tahoma"/>
                <a:cs typeface="Tahoma"/>
              </a:rPr>
              <a:t> </a:t>
            </a:r>
            <a:r>
              <a:rPr sz="2000" b="1">
                <a:latin typeface="Tahoma"/>
                <a:cs typeface="Tahoma"/>
              </a:rPr>
              <a:t>độ</a:t>
            </a:r>
            <a:endParaRPr sz="2000">
              <a:latin typeface="Tahoma"/>
              <a:cs typeface="Tahoma"/>
            </a:endParaRPr>
          </a:p>
          <a:p>
            <a:pPr marL="30480" marR="23495" algn="ctr">
              <a:lnSpc>
                <a:spcPts val="2400"/>
              </a:lnSpc>
            </a:pPr>
            <a:r>
              <a:rPr sz="2000" b="1">
                <a:latin typeface="Tahoma"/>
                <a:cs typeface="Tahoma"/>
              </a:rPr>
              <a:t>tư</a:t>
            </a:r>
            <a:r>
              <a:rPr sz="2000" b="1" spc="-110">
                <a:latin typeface="Tahoma"/>
                <a:cs typeface="Tahoma"/>
              </a:rPr>
              <a:t> </a:t>
            </a:r>
            <a:r>
              <a:rPr sz="2000" b="1" spc="-5">
                <a:latin typeface="Tahoma"/>
                <a:cs typeface="Tahoma"/>
              </a:rPr>
              <a:t>duy  </a:t>
            </a:r>
            <a:r>
              <a:rPr sz="2000" b="1">
                <a:latin typeface="Tahoma"/>
                <a:cs typeface="Tahoma"/>
              </a:rPr>
              <a:t>đáp</a:t>
            </a:r>
            <a:endParaRPr sz="2000">
              <a:latin typeface="Tahoma"/>
              <a:cs typeface="Tahoma"/>
            </a:endParaRPr>
          </a:p>
          <a:p>
            <a:pPr marL="12065" marR="5080" indent="635" algn="ctr">
              <a:lnSpc>
                <a:spcPts val="2400"/>
              </a:lnSpc>
              <a:spcBef>
                <a:spcPts val="5"/>
              </a:spcBef>
            </a:pPr>
            <a:r>
              <a:rPr sz="2000" b="1" spc="-5">
                <a:latin typeface="Tahoma"/>
                <a:cs typeface="Tahoma"/>
              </a:rPr>
              <a:t>ứng  chuẩn  </a:t>
            </a:r>
            <a:r>
              <a:rPr sz="2000" b="1">
                <a:latin typeface="Tahoma"/>
                <a:cs typeface="Tahoma"/>
              </a:rPr>
              <a:t>đầu ra  của</a:t>
            </a:r>
            <a:r>
              <a:rPr sz="2000" b="1" spc="-110">
                <a:latin typeface="Tahoma"/>
                <a:cs typeface="Tahoma"/>
              </a:rPr>
              <a:t> </a:t>
            </a:r>
            <a:r>
              <a:rPr sz="2000" b="1" spc="-5">
                <a:latin typeface="Tahoma"/>
                <a:cs typeface="Tahoma"/>
              </a:rPr>
              <a:t>CB</a:t>
            </a:r>
            <a:endParaRPr sz="2000">
              <a:latin typeface="Tahoma"/>
              <a:cs typeface="Tahoma"/>
            </a:endParaRPr>
          </a:p>
        </p:txBody>
      </p:sp>
      <p:sp>
        <p:nvSpPr>
          <p:cNvPr id="12" name="object 12"/>
          <p:cNvSpPr/>
          <p:nvPr/>
        </p:nvSpPr>
        <p:spPr>
          <a:xfrm>
            <a:off x="4179189" y="2474086"/>
            <a:ext cx="685800" cy="278130"/>
          </a:xfrm>
          <a:custGeom>
            <a:avLst/>
            <a:gdLst/>
            <a:ahLst/>
            <a:cxnLst/>
            <a:rect l="l" t="t" r="r" b="b"/>
            <a:pathLst>
              <a:path w="685800" h="278130">
                <a:moveTo>
                  <a:pt x="546988" y="0"/>
                </a:moveTo>
                <a:lnTo>
                  <a:pt x="546988" y="69468"/>
                </a:lnTo>
                <a:lnTo>
                  <a:pt x="0" y="69468"/>
                </a:lnTo>
                <a:lnTo>
                  <a:pt x="0" y="208280"/>
                </a:lnTo>
                <a:lnTo>
                  <a:pt x="546988" y="208280"/>
                </a:lnTo>
                <a:lnTo>
                  <a:pt x="546988" y="277749"/>
                </a:lnTo>
                <a:lnTo>
                  <a:pt x="685800" y="138811"/>
                </a:lnTo>
                <a:lnTo>
                  <a:pt x="546988" y="0"/>
                </a:lnTo>
                <a:close/>
              </a:path>
            </a:pathLst>
          </a:custGeom>
          <a:solidFill>
            <a:srgbClr val="D50092"/>
          </a:solidFill>
        </p:spPr>
        <p:txBody>
          <a:bodyPr wrap="square" lIns="0" tIns="0" rIns="0" bIns="0" rtlCol="0"/>
          <a:lstStyle/>
          <a:p>
            <a:endParaRPr/>
          </a:p>
        </p:txBody>
      </p:sp>
      <p:sp>
        <p:nvSpPr>
          <p:cNvPr id="13" name="object 13"/>
          <p:cNvSpPr/>
          <p:nvPr/>
        </p:nvSpPr>
        <p:spPr>
          <a:xfrm>
            <a:off x="4179189" y="2474086"/>
            <a:ext cx="685800" cy="278130"/>
          </a:xfrm>
          <a:custGeom>
            <a:avLst/>
            <a:gdLst/>
            <a:ahLst/>
            <a:cxnLst/>
            <a:rect l="l" t="t" r="r" b="b"/>
            <a:pathLst>
              <a:path w="685800" h="278130">
                <a:moveTo>
                  <a:pt x="0" y="69468"/>
                </a:moveTo>
                <a:lnTo>
                  <a:pt x="546988" y="69468"/>
                </a:lnTo>
                <a:lnTo>
                  <a:pt x="546988" y="0"/>
                </a:lnTo>
                <a:lnTo>
                  <a:pt x="685800" y="138811"/>
                </a:lnTo>
                <a:lnTo>
                  <a:pt x="546988" y="277749"/>
                </a:lnTo>
                <a:lnTo>
                  <a:pt x="546988" y="208280"/>
                </a:lnTo>
                <a:lnTo>
                  <a:pt x="0" y="208280"/>
                </a:lnTo>
                <a:lnTo>
                  <a:pt x="0" y="69468"/>
                </a:lnTo>
                <a:close/>
              </a:path>
            </a:pathLst>
          </a:custGeom>
          <a:ln w="25400">
            <a:solidFill>
              <a:srgbClr val="D50092"/>
            </a:solidFill>
          </a:ln>
        </p:spPr>
        <p:txBody>
          <a:bodyPr wrap="square" lIns="0" tIns="0" rIns="0" bIns="0" rtlCol="0"/>
          <a:lstStyle/>
          <a:p>
            <a:endParaRPr/>
          </a:p>
        </p:txBody>
      </p:sp>
      <p:sp>
        <p:nvSpPr>
          <p:cNvPr id="14" name="object 14"/>
          <p:cNvSpPr txBox="1"/>
          <p:nvPr/>
        </p:nvSpPr>
        <p:spPr>
          <a:xfrm>
            <a:off x="7498206" y="651748"/>
            <a:ext cx="672465" cy="3309620"/>
          </a:xfrm>
          <a:prstGeom prst="rect">
            <a:avLst/>
          </a:prstGeom>
        </p:spPr>
        <p:txBody>
          <a:bodyPr vert="horz" wrap="square" lIns="0" tIns="167005" rIns="0" bIns="0" rtlCol="0">
            <a:spAutoFit/>
          </a:bodyPr>
          <a:lstStyle/>
          <a:p>
            <a:pPr marR="2540" algn="ctr">
              <a:lnSpc>
                <a:spcPct val="100000"/>
              </a:lnSpc>
              <a:spcBef>
                <a:spcPts val="1315"/>
              </a:spcBef>
            </a:pPr>
            <a:r>
              <a:rPr sz="2800" b="1" spc="-5">
                <a:latin typeface="Tahoma"/>
                <a:cs typeface="Tahoma"/>
              </a:rPr>
              <a:t>4</a:t>
            </a:r>
            <a:endParaRPr sz="2800">
              <a:latin typeface="Tahoma"/>
              <a:cs typeface="Tahoma"/>
            </a:endParaRPr>
          </a:p>
          <a:p>
            <a:pPr algn="ctr">
              <a:lnSpc>
                <a:spcPct val="100000"/>
              </a:lnSpc>
              <a:spcBef>
                <a:spcPts val="875"/>
              </a:spcBef>
            </a:pPr>
            <a:r>
              <a:rPr sz="2000" b="1" spc="-5">
                <a:latin typeface="Tahoma"/>
                <a:cs typeface="Tahoma"/>
              </a:rPr>
              <a:t>Lựa</a:t>
            </a:r>
            <a:endParaRPr sz="2000">
              <a:latin typeface="Tahoma"/>
              <a:cs typeface="Tahoma"/>
            </a:endParaRPr>
          </a:p>
          <a:p>
            <a:pPr marL="12700" marR="5080" indent="635" algn="ctr">
              <a:lnSpc>
                <a:spcPct val="150000"/>
              </a:lnSpc>
            </a:pPr>
            <a:r>
              <a:rPr sz="2000" b="1" spc="-5">
                <a:latin typeface="Tahoma"/>
                <a:cs typeface="Tahoma"/>
              </a:rPr>
              <a:t>c</a:t>
            </a:r>
            <a:r>
              <a:rPr sz="2000" b="1">
                <a:latin typeface="Tahoma"/>
                <a:cs typeface="Tahoma"/>
              </a:rPr>
              <a:t>h</a:t>
            </a:r>
            <a:r>
              <a:rPr sz="2000" b="1" spc="-5">
                <a:latin typeface="Tahoma"/>
                <a:cs typeface="Tahoma"/>
              </a:rPr>
              <a:t>ọn  nội  du</a:t>
            </a:r>
            <a:r>
              <a:rPr sz="2000" b="1" spc="5">
                <a:latin typeface="Tahoma"/>
                <a:cs typeface="Tahoma"/>
              </a:rPr>
              <a:t>n</a:t>
            </a:r>
            <a:r>
              <a:rPr sz="2000" b="1">
                <a:latin typeface="Tahoma"/>
                <a:cs typeface="Tahoma"/>
              </a:rPr>
              <a:t>g  </a:t>
            </a:r>
            <a:r>
              <a:rPr sz="2000" b="1" spc="-5">
                <a:latin typeface="Tahoma"/>
                <a:cs typeface="Tahoma"/>
              </a:rPr>
              <a:t>(KT,  KN)</a:t>
            </a:r>
            <a:endParaRPr sz="2000">
              <a:latin typeface="Tahoma"/>
              <a:cs typeface="Tahoma"/>
            </a:endParaRPr>
          </a:p>
        </p:txBody>
      </p:sp>
      <p:sp>
        <p:nvSpPr>
          <p:cNvPr id="15" name="object 15"/>
          <p:cNvSpPr/>
          <p:nvPr/>
        </p:nvSpPr>
        <p:spPr>
          <a:xfrm>
            <a:off x="6392164" y="2474086"/>
            <a:ext cx="685800" cy="278130"/>
          </a:xfrm>
          <a:custGeom>
            <a:avLst/>
            <a:gdLst/>
            <a:ahLst/>
            <a:cxnLst/>
            <a:rect l="l" t="t" r="r" b="b"/>
            <a:pathLst>
              <a:path w="685800" h="278130">
                <a:moveTo>
                  <a:pt x="546988" y="0"/>
                </a:moveTo>
                <a:lnTo>
                  <a:pt x="546988" y="69468"/>
                </a:lnTo>
                <a:lnTo>
                  <a:pt x="0" y="69468"/>
                </a:lnTo>
                <a:lnTo>
                  <a:pt x="0" y="208280"/>
                </a:lnTo>
                <a:lnTo>
                  <a:pt x="546988" y="208280"/>
                </a:lnTo>
                <a:lnTo>
                  <a:pt x="546988" y="277749"/>
                </a:lnTo>
                <a:lnTo>
                  <a:pt x="685800" y="138811"/>
                </a:lnTo>
                <a:lnTo>
                  <a:pt x="546988" y="0"/>
                </a:lnTo>
                <a:close/>
              </a:path>
            </a:pathLst>
          </a:custGeom>
          <a:solidFill>
            <a:srgbClr val="D50092"/>
          </a:solidFill>
        </p:spPr>
        <p:txBody>
          <a:bodyPr wrap="square" lIns="0" tIns="0" rIns="0" bIns="0" rtlCol="0"/>
          <a:lstStyle/>
          <a:p>
            <a:endParaRPr/>
          </a:p>
        </p:txBody>
      </p:sp>
      <p:sp>
        <p:nvSpPr>
          <p:cNvPr id="16" name="object 16"/>
          <p:cNvSpPr/>
          <p:nvPr/>
        </p:nvSpPr>
        <p:spPr>
          <a:xfrm>
            <a:off x="6392164" y="2474086"/>
            <a:ext cx="685800" cy="278130"/>
          </a:xfrm>
          <a:custGeom>
            <a:avLst/>
            <a:gdLst/>
            <a:ahLst/>
            <a:cxnLst/>
            <a:rect l="l" t="t" r="r" b="b"/>
            <a:pathLst>
              <a:path w="685800" h="278130">
                <a:moveTo>
                  <a:pt x="0" y="69468"/>
                </a:moveTo>
                <a:lnTo>
                  <a:pt x="546988" y="69468"/>
                </a:lnTo>
                <a:lnTo>
                  <a:pt x="546988" y="0"/>
                </a:lnTo>
                <a:lnTo>
                  <a:pt x="685800" y="138811"/>
                </a:lnTo>
                <a:lnTo>
                  <a:pt x="546988" y="277749"/>
                </a:lnTo>
                <a:lnTo>
                  <a:pt x="546988" y="208280"/>
                </a:lnTo>
                <a:lnTo>
                  <a:pt x="0" y="208280"/>
                </a:lnTo>
                <a:lnTo>
                  <a:pt x="0" y="69468"/>
                </a:lnTo>
                <a:close/>
              </a:path>
            </a:pathLst>
          </a:custGeom>
          <a:ln w="25400">
            <a:solidFill>
              <a:srgbClr val="D50092"/>
            </a:solidFill>
          </a:ln>
        </p:spPr>
        <p:txBody>
          <a:bodyPr wrap="square" lIns="0" tIns="0" rIns="0" bIns="0" rtlCol="0"/>
          <a:lstStyle/>
          <a:p>
            <a:endParaRPr/>
          </a:p>
        </p:txBody>
      </p:sp>
      <p:sp>
        <p:nvSpPr>
          <p:cNvPr id="17" name="object 17"/>
          <p:cNvSpPr/>
          <p:nvPr/>
        </p:nvSpPr>
        <p:spPr>
          <a:xfrm>
            <a:off x="2283714" y="4636617"/>
            <a:ext cx="4451350" cy="492759"/>
          </a:xfrm>
          <a:custGeom>
            <a:avLst/>
            <a:gdLst/>
            <a:ahLst/>
            <a:cxnLst/>
            <a:rect l="l" t="t" r="r" b="b"/>
            <a:pathLst>
              <a:path w="4451350" h="492760">
                <a:moveTo>
                  <a:pt x="4369308" y="0"/>
                </a:moveTo>
                <a:lnTo>
                  <a:pt x="82042" y="0"/>
                </a:lnTo>
                <a:lnTo>
                  <a:pt x="50095" y="6449"/>
                </a:lnTo>
                <a:lnTo>
                  <a:pt x="24018" y="24036"/>
                </a:lnTo>
                <a:lnTo>
                  <a:pt x="6443" y="50122"/>
                </a:lnTo>
                <a:lnTo>
                  <a:pt x="0" y="82067"/>
                </a:lnTo>
                <a:lnTo>
                  <a:pt x="0" y="410302"/>
                </a:lnTo>
                <a:lnTo>
                  <a:pt x="6443" y="442246"/>
                </a:lnTo>
                <a:lnTo>
                  <a:pt x="24018" y="468331"/>
                </a:lnTo>
                <a:lnTo>
                  <a:pt x="50095" y="485918"/>
                </a:lnTo>
                <a:lnTo>
                  <a:pt x="82042" y="492367"/>
                </a:lnTo>
                <a:lnTo>
                  <a:pt x="4369308" y="492367"/>
                </a:lnTo>
                <a:lnTo>
                  <a:pt x="4401254" y="485918"/>
                </a:lnTo>
                <a:lnTo>
                  <a:pt x="4427331" y="468331"/>
                </a:lnTo>
                <a:lnTo>
                  <a:pt x="4444906" y="442246"/>
                </a:lnTo>
                <a:lnTo>
                  <a:pt x="4451350" y="410302"/>
                </a:lnTo>
                <a:lnTo>
                  <a:pt x="4451350" y="82067"/>
                </a:lnTo>
                <a:lnTo>
                  <a:pt x="4444906" y="50122"/>
                </a:lnTo>
                <a:lnTo>
                  <a:pt x="4427331" y="24036"/>
                </a:lnTo>
                <a:lnTo>
                  <a:pt x="4401254" y="6449"/>
                </a:lnTo>
                <a:lnTo>
                  <a:pt x="4369308" y="0"/>
                </a:lnTo>
                <a:close/>
              </a:path>
            </a:pathLst>
          </a:custGeom>
          <a:solidFill>
            <a:srgbClr val="99FFCC"/>
          </a:solidFill>
        </p:spPr>
        <p:txBody>
          <a:bodyPr wrap="square" lIns="0" tIns="0" rIns="0" bIns="0" rtlCol="0"/>
          <a:lstStyle/>
          <a:p>
            <a:endParaRPr/>
          </a:p>
        </p:txBody>
      </p:sp>
      <p:sp>
        <p:nvSpPr>
          <p:cNvPr id="18" name="object 18"/>
          <p:cNvSpPr/>
          <p:nvPr/>
        </p:nvSpPr>
        <p:spPr>
          <a:xfrm>
            <a:off x="2283714" y="4636617"/>
            <a:ext cx="4451350" cy="492759"/>
          </a:xfrm>
          <a:custGeom>
            <a:avLst/>
            <a:gdLst/>
            <a:ahLst/>
            <a:cxnLst/>
            <a:rect l="l" t="t" r="r" b="b"/>
            <a:pathLst>
              <a:path w="4451350" h="492760">
                <a:moveTo>
                  <a:pt x="0" y="82067"/>
                </a:moveTo>
                <a:lnTo>
                  <a:pt x="6443" y="50122"/>
                </a:lnTo>
                <a:lnTo>
                  <a:pt x="24018" y="24036"/>
                </a:lnTo>
                <a:lnTo>
                  <a:pt x="50095" y="6449"/>
                </a:lnTo>
                <a:lnTo>
                  <a:pt x="82042" y="0"/>
                </a:lnTo>
                <a:lnTo>
                  <a:pt x="4369308" y="0"/>
                </a:lnTo>
                <a:lnTo>
                  <a:pt x="4401254" y="6449"/>
                </a:lnTo>
                <a:lnTo>
                  <a:pt x="4427331" y="24036"/>
                </a:lnTo>
                <a:lnTo>
                  <a:pt x="4444906" y="50122"/>
                </a:lnTo>
                <a:lnTo>
                  <a:pt x="4451350" y="82067"/>
                </a:lnTo>
                <a:lnTo>
                  <a:pt x="4451350" y="410302"/>
                </a:lnTo>
                <a:lnTo>
                  <a:pt x="4444906" y="442246"/>
                </a:lnTo>
                <a:lnTo>
                  <a:pt x="4427331" y="468331"/>
                </a:lnTo>
                <a:lnTo>
                  <a:pt x="4401254" y="485918"/>
                </a:lnTo>
                <a:lnTo>
                  <a:pt x="4369308" y="492367"/>
                </a:lnTo>
                <a:lnTo>
                  <a:pt x="82042" y="492367"/>
                </a:lnTo>
                <a:lnTo>
                  <a:pt x="50095" y="485918"/>
                </a:lnTo>
                <a:lnTo>
                  <a:pt x="24018" y="468331"/>
                </a:lnTo>
                <a:lnTo>
                  <a:pt x="6443" y="442246"/>
                </a:lnTo>
                <a:lnTo>
                  <a:pt x="0" y="410302"/>
                </a:lnTo>
                <a:lnTo>
                  <a:pt x="0" y="82067"/>
                </a:lnTo>
                <a:close/>
              </a:path>
            </a:pathLst>
          </a:custGeom>
          <a:ln w="28575">
            <a:solidFill>
              <a:srgbClr val="648A70"/>
            </a:solidFill>
          </a:ln>
        </p:spPr>
        <p:txBody>
          <a:bodyPr wrap="square" lIns="0" tIns="0" rIns="0" bIns="0" rtlCol="0"/>
          <a:lstStyle/>
          <a:p>
            <a:endParaRPr/>
          </a:p>
        </p:txBody>
      </p:sp>
      <p:sp>
        <p:nvSpPr>
          <p:cNvPr id="19" name="object 19"/>
          <p:cNvSpPr txBox="1"/>
          <p:nvPr/>
        </p:nvSpPr>
        <p:spPr>
          <a:xfrm>
            <a:off x="2621660" y="4618431"/>
            <a:ext cx="3974465" cy="514350"/>
          </a:xfrm>
          <a:prstGeom prst="rect">
            <a:avLst/>
          </a:prstGeom>
        </p:spPr>
        <p:txBody>
          <a:bodyPr vert="horz" wrap="square" lIns="0" tIns="13335" rIns="0" bIns="0" rtlCol="0">
            <a:spAutoFit/>
          </a:bodyPr>
          <a:lstStyle/>
          <a:p>
            <a:pPr marL="12700">
              <a:lnSpc>
                <a:spcPct val="100000"/>
              </a:lnSpc>
              <a:spcBef>
                <a:spcPts val="105"/>
              </a:spcBef>
            </a:pPr>
            <a:r>
              <a:rPr sz="3200" b="1">
                <a:latin typeface="Tahoma"/>
                <a:cs typeface="Tahoma"/>
              </a:rPr>
              <a:t>Bối cảnh có ý</a:t>
            </a:r>
            <a:r>
              <a:rPr sz="3200" b="1" spc="-120">
                <a:latin typeface="Tahoma"/>
                <a:cs typeface="Tahoma"/>
              </a:rPr>
              <a:t> </a:t>
            </a:r>
            <a:r>
              <a:rPr sz="3200" b="1" spc="-5">
                <a:latin typeface="Tahoma"/>
                <a:cs typeface="Tahoma"/>
              </a:rPr>
              <a:t>nghĩa</a:t>
            </a:r>
            <a:endParaRPr sz="3200">
              <a:latin typeface="Tahoma"/>
              <a:cs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04190"/>
          </a:xfrm>
          <a:custGeom>
            <a:avLst/>
            <a:gdLst/>
            <a:ahLst/>
            <a:cxnLst/>
            <a:rect l="l" t="t" r="r" b="b"/>
            <a:pathLst>
              <a:path w="9144000" h="504190">
                <a:moveTo>
                  <a:pt x="9059926" y="0"/>
                </a:moveTo>
                <a:lnTo>
                  <a:pt x="84019" y="0"/>
                </a:lnTo>
                <a:lnTo>
                  <a:pt x="51315" y="6600"/>
                </a:lnTo>
                <a:lnTo>
                  <a:pt x="24608" y="24606"/>
                </a:lnTo>
                <a:lnTo>
                  <a:pt x="6602" y="51327"/>
                </a:lnTo>
                <a:lnTo>
                  <a:pt x="0" y="84074"/>
                </a:lnTo>
                <a:lnTo>
                  <a:pt x="0" y="420115"/>
                </a:lnTo>
                <a:lnTo>
                  <a:pt x="6602" y="452788"/>
                </a:lnTo>
                <a:lnTo>
                  <a:pt x="24608" y="479472"/>
                </a:lnTo>
                <a:lnTo>
                  <a:pt x="51315" y="497464"/>
                </a:lnTo>
                <a:lnTo>
                  <a:pt x="84019" y="504063"/>
                </a:lnTo>
                <a:lnTo>
                  <a:pt x="9059926" y="504063"/>
                </a:lnTo>
                <a:lnTo>
                  <a:pt x="9092672" y="497464"/>
                </a:lnTo>
                <a:lnTo>
                  <a:pt x="9119393" y="479472"/>
                </a:lnTo>
                <a:lnTo>
                  <a:pt x="9137399" y="452788"/>
                </a:lnTo>
                <a:lnTo>
                  <a:pt x="9144000" y="420115"/>
                </a:lnTo>
                <a:lnTo>
                  <a:pt x="9144000" y="84074"/>
                </a:lnTo>
                <a:lnTo>
                  <a:pt x="9137399" y="51327"/>
                </a:lnTo>
                <a:lnTo>
                  <a:pt x="9119393" y="24606"/>
                </a:lnTo>
                <a:lnTo>
                  <a:pt x="9092672" y="6600"/>
                </a:lnTo>
                <a:lnTo>
                  <a:pt x="90599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504190"/>
          </a:xfrm>
          <a:custGeom>
            <a:avLst/>
            <a:gdLst/>
            <a:ahLst/>
            <a:cxnLst/>
            <a:rect l="l" t="t" r="r" b="b"/>
            <a:pathLst>
              <a:path w="9144000" h="504190">
                <a:moveTo>
                  <a:pt x="0" y="84074"/>
                </a:moveTo>
                <a:lnTo>
                  <a:pt x="6602" y="51327"/>
                </a:lnTo>
                <a:lnTo>
                  <a:pt x="24608" y="24606"/>
                </a:lnTo>
                <a:lnTo>
                  <a:pt x="51315" y="6600"/>
                </a:lnTo>
                <a:lnTo>
                  <a:pt x="84019" y="0"/>
                </a:lnTo>
                <a:lnTo>
                  <a:pt x="9059926" y="0"/>
                </a:lnTo>
                <a:lnTo>
                  <a:pt x="9092672" y="6600"/>
                </a:lnTo>
                <a:lnTo>
                  <a:pt x="9119393" y="24606"/>
                </a:lnTo>
                <a:lnTo>
                  <a:pt x="9137399" y="51327"/>
                </a:lnTo>
                <a:lnTo>
                  <a:pt x="9144000" y="84074"/>
                </a:lnTo>
                <a:lnTo>
                  <a:pt x="9144000" y="420115"/>
                </a:lnTo>
                <a:lnTo>
                  <a:pt x="9137399" y="452788"/>
                </a:lnTo>
                <a:lnTo>
                  <a:pt x="9119393" y="479472"/>
                </a:lnTo>
                <a:lnTo>
                  <a:pt x="9092672" y="497464"/>
                </a:lnTo>
                <a:lnTo>
                  <a:pt x="9059926" y="504063"/>
                </a:lnTo>
                <a:lnTo>
                  <a:pt x="84019" y="504063"/>
                </a:lnTo>
                <a:lnTo>
                  <a:pt x="51315" y="497464"/>
                </a:lnTo>
                <a:lnTo>
                  <a:pt x="24608" y="479472"/>
                </a:lnTo>
                <a:lnTo>
                  <a:pt x="6602" y="452788"/>
                </a:lnTo>
                <a:lnTo>
                  <a:pt x="0" y="420115"/>
                </a:lnTo>
                <a:lnTo>
                  <a:pt x="0" y="840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03428" y="0"/>
            <a:ext cx="6290945" cy="514350"/>
          </a:xfrm>
          <a:prstGeom prst="rect">
            <a:avLst/>
          </a:prstGeom>
        </p:spPr>
        <p:txBody>
          <a:bodyPr vert="horz" wrap="square" lIns="0" tIns="13335" rIns="0" bIns="0" rtlCol="0">
            <a:spAutoFit/>
          </a:bodyPr>
          <a:lstStyle/>
          <a:p>
            <a:pPr marL="12700">
              <a:lnSpc>
                <a:spcPct val="100000"/>
              </a:lnSpc>
              <a:spcBef>
                <a:spcPts val="105"/>
              </a:spcBef>
            </a:pPr>
            <a:r>
              <a:rPr sz="3200"/>
              <a:t>Ví dụ cho </a:t>
            </a:r>
            <a:r>
              <a:rPr sz="3200" spc="-5"/>
              <a:t>“Tiến </a:t>
            </a:r>
            <a:r>
              <a:rPr sz="3200"/>
              <a:t>trình thứ</a:t>
            </a:r>
            <a:r>
              <a:rPr sz="3200" spc="-100"/>
              <a:t> </a:t>
            </a:r>
            <a:r>
              <a:rPr sz="3200" spc="-5"/>
              <a:t>nhất”</a:t>
            </a:r>
            <a:endParaRPr sz="3200"/>
          </a:p>
        </p:txBody>
      </p:sp>
      <p:sp>
        <p:nvSpPr>
          <p:cNvPr id="5" name="object 5"/>
          <p:cNvSpPr/>
          <p:nvPr/>
        </p:nvSpPr>
        <p:spPr>
          <a:xfrm>
            <a:off x="470916" y="2049237"/>
            <a:ext cx="8199755" cy="0"/>
          </a:xfrm>
          <a:custGeom>
            <a:avLst/>
            <a:gdLst/>
            <a:ahLst/>
            <a:cxnLst/>
            <a:rect l="l" t="t" r="r" b="b"/>
            <a:pathLst>
              <a:path w="8199755">
                <a:moveTo>
                  <a:pt x="0" y="0"/>
                </a:moveTo>
                <a:lnTo>
                  <a:pt x="8199230" y="0"/>
                </a:lnTo>
              </a:path>
            </a:pathLst>
          </a:custGeom>
          <a:ln w="22142">
            <a:solidFill>
              <a:srgbClr val="000000"/>
            </a:solidFill>
            <a:prstDash val="dash"/>
          </a:ln>
        </p:spPr>
        <p:txBody>
          <a:bodyPr wrap="square" lIns="0" tIns="0" rIns="0" bIns="0" rtlCol="0"/>
          <a:lstStyle/>
          <a:p>
            <a:endParaRPr/>
          </a:p>
        </p:txBody>
      </p:sp>
      <p:sp>
        <p:nvSpPr>
          <p:cNvPr id="6" name="object 6"/>
          <p:cNvSpPr/>
          <p:nvPr/>
        </p:nvSpPr>
        <p:spPr>
          <a:xfrm>
            <a:off x="1570863" y="2595194"/>
            <a:ext cx="7035419" cy="136738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78739" y="478170"/>
            <a:ext cx="8851900" cy="2244725"/>
          </a:xfrm>
          <a:prstGeom prst="rect">
            <a:avLst/>
          </a:prstGeom>
        </p:spPr>
        <p:txBody>
          <a:bodyPr vert="horz" wrap="square" lIns="0" tIns="12700" rIns="0" bIns="0" rtlCol="0">
            <a:spAutoFit/>
          </a:bodyPr>
          <a:lstStyle/>
          <a:p>
            <a:pPr marL="166370" indent="-154305">
              <a:lnSpc>
                <a:spcPts val="2220"/>
              </a:lnSpc>
              <a:spcBef>
                <a:spcPts val="100"/>
              </a:spcBef>
              <a:buChar char="-"/>
              <a:tabLst>
                <a:tab pos="167005" algn="l"/>
              </a:tabLst>
            </a:pPr>
            <a:r>
              <a:rPr sz="1800" spc="-5">
                <a:latin typeface="Tahoma"/>
                <a:cs typeface="Tahoma"/>
              </a:rPr>
              <a:t>B1: </a:t>
            </a:r>
            <a:r>
              <a:rPr sz="1800">
                <a:latin typeface="Tahoma"/>
                <a:cs typeface="Tahoma"/>
              </a:rPr>
              <a:t>Lựa </a:t>
            </a:r>
            <a:r>
              <a:rPr sz="1800" spc="-5">
                <a:latin typeface="Tahoma"/>
                <a:cs typeface="Tahoma"/>
              </a:rPr>
              <a:t>chọn thành </a:t>
            </a:r>
            <a:r>
              <a:rPr sz="1800">
                <a:latin typeface="Tahoma"/>
                <a:cs typeface="Tahoma"/>
              </a:rPr>
              <a:t>phần NL: </a:t>
            </a:r>
            <a:r>
              <a:rPr sz="1900" b="1" i="1" spc="-70">
                <a:solidFill>
                  <a:srgbClr val="FF0000"/>
                </a:solidFill>
                <a:latin typeface="Tahoma"/>
                <a:cs typeface="Tahoma"/>
              </a:rPr>
              <a:t>Nhận </a:t>
            </a:r>
            <a:r>
              <a:rPr sz="1900" b="1" i="1" spc="-60">
                <a:solidFill>
                  <a:srgbClr val="FF0000"/>
                </a:solidFill>
                <a:latin typeface="Tahoma"/>
                <a:cs typeface="Tahoma"/>
              </a:rPr>
              <a:t>thức </a:t>
            </a:r>
            <a:r>
              <a:rPr sz="1900" b="1" i="1" spc="-70">
                <a:solidFill>
                  <a:srgbClr val="FF0000"/>
                </a:solidFill>
                <a:latin typeface="Tahoma"/>
                <a:cs typeface="Tahoma"/>
              </a:rPr>
              <a:t>Hoá</a:t>
            </a:r>
            <a:r>
              <a:rPr sz="1900" b="1" i="1" spc="-30">
                <a:solidFill>
                  <a:srgbClr val="FF0000"/>
                </a:solidFill>
                <a:latin typeface="Tahoma"/>
                <a:cs typeface="Tahoma"/>
              </a:rPr>
              <a:t> </a:t>
            </a:r>
            <a:r>
              <a:rPr sz="1900" b="1" i="1" spc="-65">
                <a:solidFill>
                  <a:srgbClr val="FF0000"/>
                </a:solidFill>
                <a:latin typeface="Tahoma"/>
                <a:cs typeface="Tahoma"/>
              </a:rPr>
              <a:t>học</a:t>
            </a:r>
            <a:endParaRPr sz="1900">
              <a:latin typeface="Tahoma"/>
              <a:cs typeface="Tahoma"/>
            </a:endParaRPr>
          </a:p>
          <a:p>
            <a:pPr marL="12700" marR="339090">
              <a:lnSpc>
                <a:spcPts val="2160"/>
              </a:lnSpc>
              <a:spcBef>
                <a:spcPts val="110"/>
              </a:spcBef>
              <a:buChar char="-"/>
              <a:tabLst>
                <a:tab pos="167005" algn="l"/>
              </a:tabLst>
            </a:pPr>
            <a:r>
              <a:rPr sz="1800" spc="-5">
                <a:latin typeface="Tahoma"/>
                <a:cs typeface="Tahoma"/>
              </a:rPr>
              <a:t>B2: </a:t>
            </a:r>
            <a:r>
              <a:rPr sz="1800">
                <a:latin typeface="Tahoma"/>
                <a:cs typeface="Tahoma"/>
              </a:rPr>
              <a:t>Lựa </a:t>
            </a:r>
            <a:r>
              <a:rPr sz="1800" spc="-5">
                <a:latin typeface="Tahoma"/>
                <a:cs typeface="Tahoma"/>
              </a:rPr>
              <a:t>chọn chỉ </a:t>
            </a:r>
            <a:r>
              <a:rPr sz="1800">
                <a:latin typeface="Tahoma"/>
                <a:cs typeface="Tahoma"/>
              </a:rPr>
              <a:t>báo: </a:t>
            </a:r>
            <a:r>
              <a:rPr sz="1900" b="1" i="1" spc="-50">
                <a:solidFill>
                  <a:srgbClr val="D50092"/>
                </a:solidFill>
                <a:latin typeface="Tahoma"/>
                <a:cs typeface="Tahoma"/>
              </a:rPr>
              <a:t>1.4. </a:t>
            </a:r>
            <a:r>
              <a:rPr sz="1900" b="1" i="1" spc="-65">
                <a:solidFill>
                  <a:srgbClr val="D50092"/>
                </a:solidFill>
                <a:latin typeface="Tahoma"/>
                <a:cs typeface="Tahoma"/>
              </a:rPr>
              <a:t>So </a:t>
            </a:r>
            <a:r>
              <a:rPr sz="1900" b="1" i="1" spc="-55">
                <a:solidFill>
                  <a:srgbClr val="D50092"/>
                </a:solidFill>
                <a:latin typeface="Tahoma"/>
                <a:cs typeface="Tahoma"/>
              </a:rPr>
              <a:t>sánh, </a:t>
            </a:r>
            <a:r>
              <a:rPr sz="1900" b="1" i="1" spc="-70">
                <a:solidFill>
                  <a:srgbClr val="D50092"/>
                </a:solidFill>
                <a:latin typeface="Tahoma"/>
                <a:cs typeface="Tahoma"/>
              </a:rPr>
              <a:t>phân </a:t>
            </a:r>
            <a:r>
              <a:rPr sz="1900" b="1" i="1" spc="-45">
                <a:solidFill>
                  <a:srgbClr val="D50092"/>
                </a:solidFill>
                <a:latin typeface="Tahoma"/>
                <a:cs typeface="Tahoma"/>
              </a:rPr>
              <a:t>loại, </a:t>
            </a:r>
            <a:r>
              <a:rPr sz="1900" b="1" i="1" spc="-55">
                <a:solidFill>
                  <a:srgbClr val="D50092"/>
                </a:solidFill>
                <a:latin typeface="Tahoma"/>
                <a:cs typeface="Tahoma"/>
              </a:rPr>
              <a:t>lựa </a:t>
            </a:r>
            <a:r>
              <a:rPr sz="1900" b="1" i="1" spc="-65">
                <a:solidFill>
                  <a:srgbClr val="D50092"/>
                </a:solidFill>
                <a:latin typeface="Tahoma"/>
                <a:cs typeface="Tahoma"/>
              </a:rPr>
              <a:t>chọn được </a:t>
            </a:r>
            <a:r>
              <a:rPr sz="1900" b="1" i="1" spc="-60">
                <a:solidFill>
                  <a:srgbClr val="D50092"/>
                </a:solidFill>
                <a:latin typeface="Tahoma"/>
                <a:cs typeface="Tahoma"/>
              </a:rPr>
              <a:t>các </a:t>
            </a:r>
            <a:r>
              <a:rPr sz="1900" b="1" i="1" spc="-50">
                <a:solidFill>
                  <a:srgbClr val="D50092"/>
                </a:solidFill>
                <a:latin typeface="Tahoma"/>
                <a:cs typeface="Tahoma"/>
              </a:rPr>
              <a:t>đối </a:t>
            </a:r>
            <a:r>
              <a:rPr sz="1900" b="1" i="1" spc="-60">
                <a:solidFill>
                  <a:srgbClr val="D50092"/>
                </a:solidFill>
                <a:latin typeface="Tahoma"/>
                <a:cs typeface="Tahoma"/>
              </a:rPr>
              <a:t>tượng,  </a:t>
            </a:r>
            <a:r>
              <a:rPr sz="1900" b="1" i="1" spc="-55">
                <a:solidFill>
                  <a:srgbClr val="D50092"/>
                </a:solidFill>
                <a:latin typeface="Tahoma"/>
                <a:cs typeface="Tahoma"/>
              </a:rPr>
              <a:t>khái </a:t>
            </a:r>
            <a:r>
              <a:rPr sz="1900" b="1" i="1" spc="-70">
                <a:solidFill>
                  <a:srgbClr val="D50092"/>
                </a:solidFill>
                <a:latin typeface="Tahoma"/>
                <a:cs typeface="Tahoma"/>
              </a:rPr>
              <a:t>niệm </a:t>
            </a:r>
            <a:r>
              <a:rPr sz="1900" b="1" i="1" spc="-65">
                <a:solidFill>
                  <a:srgbClr val="D50092"/>
                </a:solidFill>
                <a:latin typeface="Tahoma"/>
                <a:cs typeface="Tahoma"/>
              </a:rPr>
              <a:t>hoặc </a:t>
            </a:r>
            <a:r>
              <a:rPr sz="1900" b="1" i="1" spc="-70">
                <a:solidFill>
                  <a:srgbClr val="D50092"/>
                </a:solidFill>
                <a:latin typeface="Tahoma"/>
                <a:cs typeface="Tahoma"/>
              </a:rPr>
              <a:t>quá </a:t>
            </a:r>
            <a:r>
              <a:rPr sz="1900" b="1" i="1" spc="-55">
                <a:solidFill>
                  <a:srgbClr val="D50092"/>
                </a:solidFill>
                <a:latin typeface="Tahoma"/>
                <a:cs typeface="Tahoma"/>
              </a:rPr>
              <a:t>trình </a:t>
            </a:r>
            <a:r>
              <a:rPr sz="1900" b="1" i="1" spc="-70">
                <a:solidFill>
                  <a:srgbClr val="D50092"/>
                </a:solidFill>
                <a:latin typeface="Tahoma"/>
                <a:cs typeface="Tahoma"/>
              </a:rPr>
              <a:t>hoá </a:t>
            </a:r>
            <a:r>
              <a:rPr sz="1900" b="1" i="1" spc="-65">
                <a:solidFill>
                  <a:srgbClr val="D50092"/>
                </a:solidFill>
                <a:latin typeface="Tahoma"/>
                <a:cs typeface="Tahoma"/>
              </a:rPr>
              <a:t>học </a:t>
            </a:r>
            <a:r>
              <a:rPr sz="1900" b="1" i="1" spc="-60">
                <a:solidFill>
                  <a:srgbClr val="D50092"/>
                </a:solidFill>
                <a:latin typeface="Tahoma"/>
                <a:cs typeface="Tahoma"/>
              </a:rPr>
              <a:t>theo các </a:t>
            </a:r>
            <a:r>
              <a:rPr sz="1900" b="1" i="1" spc="-55">
                <a:solidFill>
                  <a:srgbClr val="D50092"/>
                </a:solidFill>
                <a:latin typeface="Tahoma"/>
                <a:cs typeface="Tahoma"/>
              </a:rPr>
              <a:t>tiêu chí </a:t>
            </a:r>
            <a:r>
              <a:rPr sz="1900" b="1" i="1" spc="-65">
                <a:solidFill>
                  <a:srgbClr val="D50092"/>
                </a:solidFill>
                <a:latin typeface="Tahoma"/>
                <a:cs typeface="Tahoma"/>
              </a:rPr>
              <a:t>khác</a:t>
            </a:r>
            <a:r>
              <a:rPr sz="1900" b="1" i="1" spc="270">
                <a:solidFill>
                  <a:srgbClr val="D50092"/>
                </a:solidFill>
                <a:latin typeface="Tahoma"/>
                <a:cs typeface="Tahoma"/>
              </a:rPr>
              <a:t> </a:t>
            </a:r>
            <a:r>
              <a:rPr sz="1900" b="1" i="1" spc="-65">
                <a:solidFill>
                  <a:srgbClr val="D50092"/>
                </a:solidFill>
                <a:latin typeface="Tahoma"/>
                <a:cs typeface="Tahoma"/>
              </a:rPr>
              <a:t>nhau.</a:t>
            </a:r>
            <a:endParaRPr sz="1900">
              <a:latin typeface="Tahoma"/>
              <a:cs typeface="Tahoma"/>
            </a:endParaRPr>
          </a:p>
          <a:p>
            <a:pPr marL="166370" indent="-154305">
              <a:lnSpc>
                <a:spcPts val="2050"/>
              </a:lnSpc>
              <a:buChar char="-"/>
              <a:tabLst>
                <a:tab pos="167005" algn="l"/>
              </a:tabLst>
            </a:pPr>
            <a:r>
              <a:rPr sz="1800" spc="-5">
                <a:latin typeface="Tahoma"/>
                <a:cs typeface="Tahoma"/>
              </a:rPr>
              <a:t>B3: </a:t>
            </a:r>
            <a:r>
              <a:rPr sz="1800">
                <a:latin typeface="Tahoma"/>
                <a:cs typeface="Tahoma"/>
              </a:rPr>
              <a:t>Lựa </a:t>
            </a:r>
            <a:r>
              <a:rPr sz="1800" spc="-5">
                <a:latin typeface="Tahoma"/>
                <a:cs typeface="Tahoma"/>
              </a:rPr>
              <a:t>chọn cấp độ tư </a:t>
            </a:r>
            <a:r>
              <a:rPr sz="1800">
                <a:latin typeface="Tahoma"/>
                <a:cs typeface="Tahoma"/>
              </a:rPr>
              <a:t>duy </a:t>
            </a:r>
            <a:r>
              <a:rPr sz="1800" spc="-5">
                <a:latin typeface="Tahoma"/>
                <a:cs typeface="Tahoma"/>
              </a:rPr>
              <a:t>đầu ra của chỉ </a:t>
            </a:r>
            <a:r>
              <a:rPr sz="1800" spc="10">
                <a:latin typeface="Tahoma"/>
                <a:cs typeface="Tahoma"/>
              </a:rPr>
              <a:t>báo: </a:t>
            </a:r>
            <a:r>
              <a:rPr sz="1900" b="1" i="1" spc="-75">
                <a:solidFill>
                  <a:srgbClr val="FF0000"/>
                </a:solidFill>
                <a:latin typeface="Tahoma"/>
                <a:cs typeface="Tahoma"/>
              </a:rPr>
              <a:t>mức </a:t>
            </a:r>
            <a:r>
              <a:rPr sz="1900" b="1" i="1" spc="-65">
                <a:solidFill>
                  <a:srgbClr val="FF0000"/>
                </a:solidFill>
                <a:latin typeface="Tahoma"/>
                <a:cs typeface="Tahoma"/>
              </a:rPr>
              <a:t>độ</a:t>
            </a:r>
            <a:r>
              <a:rPr sz="1900" b="1" i="1">
                <a:solidFill>
                  <a:srgbClr val="FF0000"/>
                </a:solidFill>
                <a:latin typeface="Tahoma"/>
                <a:cs typeface="Tahoma"/>
              </a:rPr>
              <a:t> </a:t>
            </a:r>
            <a:r>
              <a:rPr sz="1900" b="1" i="1" spc="-65">
                <a:solidFill>
                  <a:srgbClr val="FF0000"/>
                </a:solidFill>
                <a:latin typeface="Tahoma"/>
                <a:cs typeface="Tahoma"/>
              </a:rPr>
              <a:t>Hiểu</a:t>
            </a:r>
            <a:endParaRPr sz="1900">
              <a:latin typeface="Tahoma"/>
              <a:cs typeface="Tahoma"/>
            </a:endParaRPr>
          </a:p>
          <a:p>
            <a:pPr marL="166370" indent="-154305">
              <a:lnSpc>
                <a:spcPts val="2220"/>
              </a:lnSpc>
              <a:buChar char="-"/>
              <a:tabLst>
                <a:tab pos="167005" algn="l"/>
              </a:tabLst>
            </a:pPr>
            <a:r>
              <a:rPr sz="1800" spc="-5">
                <a:latin typeface="Tahoma"/>
                <a:cs typeface="Tahoma"/>
              </a:rPr>
              <a:t>B4: </a:t>
            </a:r>
            <a:r>
              <a:rPr sz="1800">
                <a:latin typeface="Tahoma"/>
                <a:cs typeface="Tahoma"/>
              </a:rPr>
              <a:t>Lựa </a:t>
            </a:r>
            <a:r>
              <a:rPr sz="1800" spc="-5">
                <a:latin typeface="Tahoma"/>
                <a:cs typeface="Tahoma"/>
              </a:rPr>
              <a:t>chọn </a:t>
            </a:r>
            <a:r>
              <a:rPr sz="1800">
                <a:latin typeface="Tahoma"/>
                <a:cs typeface="Tahoma"/>
              </a:rPr>
              <a:t>nội dung: </a:t>
            </a:r>
            <a:r>
              <a:rPr sz="1900" b="1" i="1" spc="-55">
                <a:solidFill>
                  <a:srgbClr val="D50092"/>
                </a:solidFill>
                <a:latin typeface="Tahoma"/>
                <a:cs typeface="Tahoma"/>
              </a:rPr>
              <a:t>Bài</a:t>
            </a:r>
            <a:r>
              <a:rPr sz="1900" b="1" i="1" spc="-75">
                <a:solidFill>
                  <a:srgbClr val="D50092"/>
                </a:solidFill>
                <a:latin typeface="Tahoma"/>
                <a:cs typeface="Tahoma"/>
              </a:rPr>
              <a:t> </a:t>
            </a:r>
            <a:r>
              <a:rPr sz="1900" b="1" i="1" spc="-60">
                <a:solidFill>
                  <a:srgbClr val="D50092"/>
                </a:solidFill>
                <a:latin typeface="Tahoma"/>
                <a:cs typeface="Tahoma"/>
              </a:rPr>
              <a:t>Alkane.</a:t>
            </a:r>
            <a:endParaRPr sz="1900">
              <a:latin typeface="Tahoma"/>
              <a:cs typeface="Tahoma"/>
            </a:endParaRPr>
          </a:p>
          <a:p>
            <a:pPr marL="140970">
              <a:lnSpc>
                <a:spcPct val="100000"/>
              </a:lnSpc>
              <a:spcBef>
                <a:spcPts val="1745"/>
              </a:spcBef>
            </a:pPr>
            <a:r>
              <a:rPr sz="2000" b="1" u="heavy">
                <a:solidFill>
                  <a:srgbClr val="0000FF"/>
                </a:solidFill>
                <a:uFill>
                  <a:solidFill>
                    <a:srgbClr val="0000FF"/>
                  </a:solidFill>
                </a:uFill>
                <a:latin typeface="Tahoma"/>
                <a:cs typeface="Tahoma"/>
              </a:rPr>
              <a:t>Câu </a:t>
            </a:r>
            <a:r>
              <a:rPr sz="2000" b="1" u="heavy" spc="-5">
                <a:solidFill>
                  <a:srgbClr val="0000FF"/>
                </a:solidFill>
                <a:uFill>
                  <a:solidFill>
                    <a:srgbClr val="0000FF"/>
                  </a:solidFill>
                </a:uFill>
                <a:latin typeface="Tahoma"/>
                <a:cs typeface="Tahoma"/>
              </a:rPr>
              <a:t>hỏi:</a:t>
            </a:r>
            <a:r>
              <a:rPr sz="2000" b="1" spc="-5">
                <a:solidFill>
                  <a:srgbClr val="0000FF"/>
                </a:solidFill>
                <a:latin typeface="Tahoma"/>
                <a:cs typeface="Tahoma"/>
              </a:rPr>
              <a:t> </a:t>
            </a:r>
            <a:r>
              <a:rPr sz="2000" spc="-5">
                <a:solidFill>
                  <a:srgbClr val="FF0000"/>
                </a:solidFill>
                <a:latin typeface="Tahoma"/>
                <a:cs typeface="Tahoma"/>
              </a:rPr>
              <a:t>Bảng </a:t>
            </a:r>
            <a:r>
              <a:rPr sz="2000">
                <a:solidFill>
                  <a:srgbClr val="FF0000"/>
                </a:solidFill>
                <a:latin typeface="Tahoma"/>
                <a:cs typeface="Tahoma"/>
              </a:rPr>
              <a:t>dưới đây </a:t>
            </a:r>
            <a:r>
              <a:rPr sz="2000" spc="-5">
                <a:solidFill>
                  <a:srgbClr val="FF0000"/>
                </a:solidFill>
                <a:latin typeface="Tahoma"/>
                <a:cs typeface="Tahoma"/>
              </a:rPr>
              <a:t>cho </a:t>
            </a:r>
            <a:r>
              <a:rPr sz="2000">
                <a:solidFill>
                  <a:srgbClr val="FF0000"/>
                </a:solidFill>
                <a:latin typeface="Tahoma"/>
                <a:cs typeface="Tahoma"/>
              </a:rPr>
              <a:t>biết </a:t>
            </a:r>
            <a:r>
              <a:rPr sz="2000" spc="-5">
                <a:solidFill>
                  <a:srgbClr val="FF0000"/>
                </a:solidFill>
                <a:latin typeface="Tahoma"/>
                <a:cs typeface="Tahoma"/>
              </a:rPr>
              <a:t>nhiệt </a:t>
            </a:r>
            <a:r>
              <a:rPr sz="2000">
                <a:solidFill>
                  <a:srgbClr val="FF0000"/>
                </a:solidFill>
                <a:latin typeface="Tahoma"/>
                <a:cs typeface="Tahoma"/>
              </a:rPr>
              <a:t>lượng </a:t>
            </a:r>
            <a:r>
              <a:rPr sz="2000" spc="-5">
                <a:solidFill>
                  <a:srgbClr val="FF0000"/>
                </a:solidFill>
                <a:latin typeface="Tahoma"/>
                <a:cs typeface="Tahoma"/>
              </a:rPr>
              <a:t>toả </a:t>
            </a:r>
            <a:r>
              <a:rPr sz="2000">
                <a:solidFill>
                  <a:srgbClr val="FF0000"/>
                </a:solidFill>
                <a:latin typeface="Tahoma"/>
                <a:cs typeface="Tahoma"/>
              </a:rPr>
              <a:t>ra </a:t>
            </a:r>
            <a:r>
              <a:rPr sz="2000" spc="-5">
                <a:solidFill>
                  <a:srgbClr val="FF0000"/>
                </a:solidFill>
                <a:latin typeface="Tahoma"/>
                <a:cs typeface="Tahoma"/>
              </a:rPr>
              <a:t>khi đốt cháy </a:t>
            </a:r>
            <a:r>
              <a:rPr sz="2000">
                <a:solidFill>
                  <a:srgbClr val="FF0000"/>
                </a:solidFill>
                <a:latin typeface="Tahoma"/>
                <a:cs typeface="Tahoma"/>
              </a:rPr>
              <a:t>hoàn toàn</a:t>
            </a:r>
            <a:r>
              <a:rPr sz="2000" spc="-45">
                <a:solidFill>
                  <a:srgbClr val="FF0000"/>
                </a:solidFill>
                <a:latin typeface="Tahoma"/>
                <a:cs typeface="Tahoma"/>
              </a:rPr>
              <a:t> </a:t>
            </a:r>
            <a:r>
              <a:rPr sz="2000">
                <a:solidFill>
                  <a:srgbClr val="FF0000"/>
                </a:solidFill>
                <a:latin typeface="Tahoma"/>
                <a:cs typeface="Tahoma"/>
              </a:rPr>
              <a:t>1</a:t>
            </a:r>
            <a:endParaRPr sz="2000">
              <a:latin typeface="Tahoma"/>
              <a:cs typeface="Tahoma"/>
            </a:endParaRPr>
          </a:p>
          <a:p>
            <a:pPr marL="140970">
              <a:lnSpc>
                <a:spcPct val="100000"/>
              </a:lnSpc>
              <a:spcBef>
                <a:spcPts val="5"/>
              </a:spcBef>
            </a:pPr>
            <a:r>
              <a:rPr sz="2000">
                <a:solidFill>
                  <a:srgbClr val="FF0000"/>
                </a:solidFill>
                <a:latin typeface="Tahoma"/>
                <a:cs typeface="Tahoma"/>
              </a:rPr>
              <a:t>mol</a:t>
            </a:r>
            <a:r>
              <a:rPr sz="2000" spc="-5">
                <a:solidFill>
                  <a:srgbClr val="FF0000"/>
                </a:solidFill>
                <a:latin typeface="Tahoma"/>
                <a:cs typeface="Tahoma"/>
              </a:rPr>
              <a:t> </a:t>
            </a:r>
            <a:r>
              <a:rPr sz="2000">
                <a:solidFill>
                  <a:srgbClr val="FF0000"/>
                </a:solidFill>
                <a:latin typeface="Tahoma"/>
                <a:cs typeface="Tahoma"/>
              </a:rPr>
              <a:t>alkane.</a:t>
            </a:r>
            <a:endParaRPr sz="2000">
              <a:latin typeface="Tahoma"/>
              <a:cs typeface="Tahoma"/>
            </a:endParaRPr>
          </a:p>
        </p:txBody>
      </p:sp>
      <p:sp>
        <p:nvSpPr>
          <p:cNvPr id="8" name="object 8"/>
          <p:cNvSpPr txBox="1"/>
          <p:nvPr/>
        </p:nvSpPr>
        <p:spPr>
          <a:xfrm>
            <a:off x="207060" y="3915867"/>
            <a:ext cx="8801735" cy="941069"/>
          </a:xfrm>
          <a:prstGeom prst="rect">
            <a:avLst/>
          </a:prstGeom>
        </p:spPr>
        <p:txBody>
          <a:bodyPr vert="horz" wrap="square" lIns="0" tIns="12700" rIns="0" bIns="0" rtlCol="0">
            <a:spAutoFit/>
          </a:bodyPr>
          <a:lstStyle/>
          <a:p>
            <a:pPr marL="12700">
              <a:lnSpc>
                <a:spcPct val="100000"/>
              </a:lnSpc>
              <a:spcBef>
                <a:spcPts val="100"/>
              </a:spcBef>
            </a:pPr>
            <a:r>
              <a:rPr sz="2000">
                <a:latin typeface="Tahoma"/>
                <a:cs typeface="Tahoma"/>
              </a:rPr>
              <a:t>Đốt </a:t>
            </a:r>
            <a:r>
              <a:rPr sz="2000" spc="-5">
                <a:latin typeface="Tahoma"/>
                <a:cs typeface="Tahoma"/>
              </a:rPr>
              <a:t>cháy 100 </a:t>
            </a:r>
            <a:r>
              <a:rPr sz="2000">
                <a:latin typeface="Tahoma"/>
                <a:cs typeface="Tahoma"/>
              </a:rPr>
              <a:t>gam alkane nào </a:t>
            </a:r>
            <a:r>
              <a:rPr sz="2000" spc="-5">
                <a:latin typeface="Tahoma"/>
                <a:cs typeface="Tahoma"/>
              </a:rPr>
              <a:t>trong số các </a:t>
            </a:r>
            <a:r>
              <a:rPr sz="2000">
                <a:latin typeface="Tahoma"/>
                <a:cs typeface="Tahoma"/>
              </a:rPr>
              <a:t>alkane ở </a:t>
            </a:r>
            <a:r>
              <a:rPr sz="2000" spc="-5">
                <a:latin typeface="Tahoma"/>
                <a:cs typeface="Tahoma"/>
              </a:rPr>
              <a:t>trên </a:t>
            </a:r>
            <a:r>
              <a:rPr sz="2000">
                <a:latin typeface="Tahoma"/>
                <a:cs typeface="Tahoma"/>
              </a:rPr>
              <a:t>sẽ toả </a:t>
            </a:r>
            <a:r>
              <a:rPr sz="2000" spc="-5">
                <a:latin typeface="Tahoma"/>
                <a:cs typeface="Tahoma"/>
              </a:rPr>
              <a:t>ra nhiều</a:t>
            </a:r>
            <a:r>
              <a:rPr sz="2000">
                <a:latin typeface="Tahoma"/>
                <a:cs typeface="Tahoma"/>
              </a:rPr>
              <a:t> </a:t>
            </a:r>
            <a:r>
              <a:rPr sz="2000" spc="-5">
                <a:latin typeface="Tahoma"/>
                <a:cs typeface="Tahoma"/>
              </a:rPr>
              <a:t>nhiệt</a:t>
            </a:r>
            <a:endParaRPr sz="2000">
              <a:latin typeface="Tahoma"/>
              <a:cs typeface="Tahoma"/>
            </a:endParaRPr>
          </a:p>
          <a:p>
            <a:pPr marL="12700">
              <a:lnSpc>
                <a:spcPct val="100000"/>
              </a:lnSpc>
            </a:pPr>
            <a:r>
              <a:rPr sz="2000">
                <a:latin typeface="Tahoma"/>
                <a:cs typeface="Tahoma"/>
              </a:rPr>
              <a:t>lượng</a:t>
            </a:r>
            <a:r>
              <a:rPr sz="2000" spc="-15">
                <a:latin typeface="Tahoma"/>
                <a:cs typeface="Tahoma"/>
              </a:rPr>
              <a:t> </a:t>
            </a:r>
            <a:r>
              <a:rPr sz="2000">
                <a:latin typeface="Tahoma"/>
                <a:cs typeface="Tahoma"/>
              </a:rPr>
              <a:t>nhất?</a:t>
            </a:r>
          </a:p>
          <a:p>
            <a:pPr marL="408940">
              <a:lnSpc>
                <a:spcPct val="100000"/>
              </a:lnSpc>
              <a:spcBef>
                <a:spcPts val="5"/>
              </a:spcBef>
              <a:tabLst>
                <a:tab pos="2884170" algn="l"/>
                <a:tab pos="4883785" algn="l"/>
                <a:tab pos="6918959" algn="l"/>
              </a:tabLst>
            </a:pPr>
            <a:r>
              <a:rPr sz="2000" b="1">
                <a:latin typeface="Tahoma"/>
                <a:cs typeface="Tahoma"/>
              </a:rPr>
              <a:t>A.</a:t>
            </a:r>
            <a:r>
              <a:rPr sz="2000" b="1" spc="10">
                <a:latin typeface="Tahoma"/>
                <a:cs typeface="Tahoma"/>
              </a:rPr>
              <a:t> </a:t>
            </a:r>
            <a:r>
              <a:rPr sz="2000">
                <a:latin typeface="Tahoma"/>
                <a:cs typeface="Tahoma"/>
              </a:rPr>
              <a:t>Methane	</a:t>
            </a:r>
            <a:r>
              <a:rPr sz="2000" b="1" spc="-5">
                <a:latin typeface="Tahoma"/>
                <a:cs typeface="Tahoma"/>
              </a:rPr>
              <a:t>B. </a:t>
            </a:r>
            <a:r>
              <a:rPr sz="2000">
                <a:latin typeface="Tahoma"/>
                <a:cs typeface="Tahoma"/>
              </a:rPr>
              <a:t>Ethane	</a:t>
            </a:r>
            <a:r>
              <a:rPr sz="2000" b="1" spc="-5">
                <a:latin typeface="Tahoma"/>
                <a:cs typeface="Tahoma"/>
              </a:rPr>
              <a:t>C.</a:t>
            </a:r>
            <a:r>
              <a:rPr sz="2000" b="1" spc="5">
                <a:latin typeface="Tahoma"/>
                <a:cs typeface="Tahoma"/>
              </a:rPr>
              <a:t> </a:t>
            </a:r>
            <a:r>
              <a:rPr sz="2000" spc="-5">
                <a:latin typeface="Tahoma"/>
                <a:cs typeface="Tahoma"/>
              </a:rPr>
              <a:t>Propane	</a:t>
            </a:r>
            <a:r>
              <a:rPr sz="2000" b="1" spc="-5">
                <a:latin typeface="Tahoma"/>
                <a:cs typeface="Tahoma"/>
              </a:rPr>
              <a:t>D.</a:t>
            </a:r>
            <a:r>
              <a:rPr sz="2000" b="1" spc="30">
                <a:latin typeface="Tahoma"/>
                <a:cs typeface="Tahoma"/>
              </a:rPr>
              <a:t> </a:t>
            </a:r>
            <a:r>
              <a:rPr sz="2000" spc="-5">
                <a:latin typeface="Tahoma"/>
                <a:cs typeface="Tahoma"/>
              </a:rPr>
              <a:t>Butane</a:t>
            </a:r>
            <a:endParaRPr sz="2000">
              <a:latin typeface="Tahoma"/>
              <a:cs typeface="Tahom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56590"/>
          </a:xfrm>
          <a:custGeom>
            <a:avLst/>
            <a:gdLst/>
            <a:ahLst/>
            <a:cxnLst/>
            <a:rect l="l" t="t" r="r" b="b"/>
            <a:pathLst>
              <a:path w="9144000" h="656590">
                <a:moveTo>
                  <a:pt x="9034526" y="0"/>
                </a:moveTo>
                <a:lnTo>
                  <a:pt x="109419" y="0"/>
                </a:lnTo>
                <a:lnTo>
                  <a:pt x="66828" y="8604"/>
                </a:lnTo>
                <a:lnTo>
                  <a:pt x="32048" y="32067"/>
                </a:lnTo>
                <a:lnTo>
                  <a:pt x="8598" y="66865"/>
                </a:lnTo>
                <a:lnTo>
                  <a:pt x="0" y="109474"/>
                </a:lnTo>
                <a:lnTo>
                  <a:pt x="0" y="547115"/>
                </a:lnTo>
                <a:lnTo>
                  <a:pt x="8598" y="589651"/>
                </a:lnTo>
                <a:lnTo>
                  <a:pt x="32048" y="624411"/>
                </a:lnTo>
                <a:lnTo>
                  <a:pt x="66828" y="647860"/>
                </a:lnTo>
                <a:lnTo>
                  <a:pt x="109419" y="656463"/>
                </a:lnTo>
                <a:lnTo>
                  <a:pt x="9034526" y="656463"/>
                </a:lnTo>
                <a:lnTo>
                  <a:pt x="9077134" y="647860"/>
                </a:lnTo>
                <a:lnTo>
                  <a:pt x="9111932" y="624411"/>
                </a:lnTo>
                <a:lnTo>
                  <a:pt x="9135395" y="589651"/>
                </a:lnTo>
                <a:lnTo>
                  <a:pt x="9144000" y="547115"/>
                </a:lnTo>
                <a:lnTo>
                  <a:pt x="9144000" y="109474"/>
                </a:lnTo>
                <a:lnTo>
                  <a:pt x="9135395" y="66865"/>
                </a:lnTo>
                <a:lnTo>
                  <a:pt x="9111932" y="32067"/>
                </a:lnTo>
                <a:lnTo>
                  <a:pt x="9077134" y="8604"/>
                </a:lnTo>
                <a:lnTo>
                  <a:pt x="903452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56590"/>
          </a:xfrm>
          <a:custGeom>
            <a:avLst/>
            <a:gdLst/>
            <a:ahLst/>
            <a:cxnLst/>
            <a:rect l="l" t="t" r="r" b="b"/>
            <a:pathLst>
              <a:path w="9144000" h="656590">
                <a:moveTo>
                  <a:pt x="0" y="109474"/>
                </a:moveTo>
                <a:lnTo>
                  <a:pt x="8598" y="66865"/>
                </a:lnTo>
                <a:lnTo>
                  <a:pt x="32048" y="32067"/>
                </a:lnTo>
                <a:lnTo>
                  <a:pt x="66828" y="8604"/>
                </a:lnTo>
                <a:lnTo>
                  <a:pt x="109419" y="0"/>
                </a:lnTo>
                <a:lnTo>
                  <a:pt x="9034526" y="0"/>
                </a:lnTo>
                <a:lnTo>
                  <a:pt x="9077134" y="8604"/>
                </a:lnTo>
                <a:lnTo>
                  <a:pt x="9111932" y="32067"/>
                </a:lnTo>
                <a:lnTo>
                  <a:pt x="9135395" y="66865"/>
                </a:lnTo>
                <a:lnTo>
                  <a:pt x="9144000" y="109474"/>
                </a:lnTo>
                <a:lnTo>
                  <a:pt x="9144000" y="547115"/>
                </a:lnTo>
                <a:lnTo>
                  <a:pt x="9135395" y="589651"/>
                </a:lnTo>
                <a:lnTo>
                  <a:pt x="9111932" y="624411"/>
                </a:lnTo>
                <a:lnTo>
                  <a:pt x="9077134" y="647860"/>
                </a:lnTo>
                <a:lnTo>
                  <a:pt x="9034526" y="656463"/>
                </a:lnTo>
                <a:lnTo>
                  <a:pt x="109419" y="656463"/>
                </a:lnTo>
                <a:lnTo>
                  <a:pt x="66828" y="647860"/>
                </a:lnTo>
                <a:lnTo>
                  <a:pt x="32048" y="624411"/>
                </a:lnTo>
                <a:lnTo>
                  <a:pt x="8598" y="589651"/>
                </a:lnTo>
                <a:lnTo>
                  <a:pt x="0" y="547115"/>
                </a:lnTo>
                <a:lnTo>
                  <a:pt x="0" y="10947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0744" y="62560"/>
            <a:ext cx="4097020" cy="514350"/>
          </a:xfrm>
          <a:prstGeom prst="rect">
            <a:avLst/>
          </a:prstGeom>
        </p:spPr>
        <p:txBody>
          <a:bodyPr vert="horz" wrap="square" lIns="0" tIns="13335" rIns="0" bIns="0" rtlCol="0">
            <a:spAutoFit/>
          </a:bodyPr>
          <a:lstStyle/>
          <a:p>
            <a:pPr marL="12700">
              <a:lnSpc>
                <a:spcPct val="100000"/>
              </a:lnSpc>
              <a:spcBef>
                <a:spcPts val="105"/>
              </a:spcBef>
            </a:pPr>
            <a:r>
              <a:rPr sz="3200"/>
              <a:t>2. </a:t>
            </a:r>
            <a:r>
              <a:rPr sz="3200" spc="-5"/>
              <a:t>Tiến </a:t>
            </a:r>
            <a:r>
              <a:rPr sz="3200"/>
              <a:t>trình thứ</a:t>
            </a:r>
            <a:r>
              <a:rPr sz="3200" spc="-85"/>
              <a:t> </a:t>
            </a:r>
            <a:r>
              <a:rPr sz="3200" spc="-5"/>
              <a:t>hai</a:t>
            </a:r>
            <a:endParaRPr sz="3200"/>
          </a:p>
        </p:txBody>
      </p:sp>
      <p:sp>
        <p:nvSpPr>
          <p:cNvPr id="5" name="object 5"/>
          <p:cNvSpPr/>
          <p:nvPr/>
        </p:nvSpPr>
        <p:spPr>
          <a:xfrm>
            <a:off x="771525" y="717804"/>
            <a:ext cx="7969250" cy="384530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369313" y="601097"/>
            <a:ext cx="671195" cy="3308985"/>
          </a:xfrm>
          <a:prstGeom prst="rect">
            <a:avLst/>
          </a:prstGeom>
        </p:spPr>
        <p:txBody>
          <a:bodyPr vert="horz" wrap="square" lIns="0" tIns="166370" rIns="0" bIns="0" rtlCol="0">
            <a:spAutoFit/>
          </a:bodyPr>
          <a:lstStyle/>
          <a:p>
            <a:pPr marL="187960">
              <a:lnSpc>
                <a:spcPct val="100000"/>
              </a:lnSpc>
              <a:spcBef>
                <a:spcPts val="1310"/>
              </a:spcBef>
            </a:pPr>
            <a:r>
              <a:rPr sz="2800" b="1" spc="-5">
                <a:latin typeface="Tahoma"/>
                <a:cs typeface="Tahoma"/>
              </a:rPr>
              <a:t>1</a:t>
            </a:r>
            <a:endParaRPr sz="2800">
              <a:latin typeface="Tahoma"/>
              <a:cs typeface="Tahoma"/>
            </a:endParaRPr>
          </a:p>
          <a:p>
            <a:pPr marL="94615">
              <a:lnSpc>
                <a:spcPct val="100000"/>
              </a:lnSpc>
              <a:spcBef>
                <a:spcPts val="875"/>
              </a:spcBef>
            </a:pPr>
            <a:r>
              <a:rPr sz="2000" b="1" spc="-5">
                <a:latin typeface="Tahoma"/>
                <a:cs typeface="Tahoma"/>
              </a:rPr>
              <a:t>Lựa</a:t>
            </a:r>
            <a:endParaRPr sz="2000">
              <a:latin typeface="Tahoma"/>
              <a:cs typeface="Tahoma"/>
            </a:endParaRPr>
          </a:p>
          <a:p>
            <a:pPr marL="26034">
              <a:lnSpc>
                <a:spcPct val="100000"/>
              </a:lnSpc>
              <a:spcBef>
                <a:spcPts val="1200"/>
              </a:spcBef>
            </a:pPr>
            <a:r>
              <a:rPr sz="2000" b="1" spc="-5">
                <a:latin typeface="Tahoma"/>
                <a:cs typeface="Tahoma"/>
              </a:rPr>
              <a:t>chọn</a:t>
            </a:r>
            <a:endParaRPr sz="2000">
              <a:latin typeface="Tahoma"/>
              <a:cs typeface="Tahoma"/>
            </a:endParaRPr>
          </a:p>
          <a:p>
            <a:pPr marL="137160">
              <a:lnSpc>
                <a:spcPct val="100000"/>
              </a:lnSpc>
              <a:spcBef>
                <a:spcPts val="1200"/>
              </a:spcBef>
            </a:pPr>
            <a:r>
              <a:rPr sz="2000" b="1" spc="-5">
                <a:latin typeface="Tahoma"/>
                <a:cs typeface="Tahoma"/>
              </a:rPr>
              <a:t>nội</a:t>
            </a:r>
            <a:endParaRPr sz="2000">
              <a:latin typeface="Tahoma"/>
              <a:cs typeface="Tahoma"/>
            </a:endParaRPr>
          </a:p>
          <a:p>
            <a:pPr marL="71755" marR="5080" indent="-59690" algn="just">
              <a:lnSpc>
                <a:spcPct val="150000"/>
              </a:lnSpc>
            </a:pPr>
            <a:r>
              <a:rPr sz="2000" b="1" spc="-5">
                <a:latin typeface="Tahoma"/>
                <a:cs typeface="Tahoma"/>
              </a:rPr>
              <a:t>dung  (KT,  KN)</a:t>
            </a:r>
            <a:endParaRPr sz="2000">
              <a:latin typeface="Tahoma"/>
              <a:cs typeface="Tahoma"/>
            </a:endParaRPr>
          </a:p>
        </p:txBody>
      </p:sp>
      <p:sp>
        <p:nvSpPr>
          <p:cNvPr id="7" name="object 7"/>
          <p:cNvSpPr/>
          <p:nvPr/>
        </p:nvSpPr>
        <p:spPr>
          <a:xfrm>
            <a:off x="2692400" y="2427858"/>
            <a:ext cx="1123950" cy="278130"/>
          </a:xfrm>
          <a:custGeom>
            <a:avLst/>
            <a:gdLst/>
            <a:ahLst/>
            <a:cxnLst/>
            <a:rect l="l" t="t" r="r" b="b"/>
            <a:pathLst>
              <a:path w="1123950" h="278130">
                <a:moveTo>
                  <a:pt x="985138" y="0"/>
                </a:moveTo>
                <a:lnTo>
                  <a:pt x="985138" y="69342"/>
                </a:lnTo>
                <a:lnTo>
                  <a:pt x="0" y="69342"/>
                </a:lnTo>
                <a:lnTo>
                  <a:pt x="0" y="208280"/>
                </a:lnTo>
                <a:lnTo>
                  <a:pt x="985138" y="208280"/>
                </a:lnTo>
                <a:lnTo>
                  <a:pt x="985138" y="277749"/>
                </a:lnTo>
                <a:lnTo>
                  <a:pt x="1123950" y="138811"/>
                </a:lnTo>
                <a:lnTo>
                  <a:pt x="985138" y="0"/>
                </a:lnTo>
                <a:close/>
              </a:path>
            </a:pathLst>
          </a:custGeom>
          <a:solidFill>
            <a:srgbClr val="D50092"/>
          </a:solidFill>
        </p:spPr>
        <p:txBody>
          <a:bodyPr wrap="square" lIns="0" tIns="0" rIns="0" bIns="0" rtlCol="0"/>
          <a:lstStyle/>
          <a:p>
            <a:endParaRPr/>
          </a:p>
        </p:txBody>
      </p:sp>
      <p:sp>
        <p:nvSpPr>
          <p:cNvPr id="8" name="object 8"/>
          <p:cNvSpPr/>
          <p:nvPr/>
        </p:nvSpPr>
        <p:spPr>
          <a:xfrm>
            <a:off x="2692400" y="2427858"/>
            <a:ext cx="1123950" cy="278130"/>
          </a:xfrm>
          <a:custGeom>
            <a:avLst/>
            <a:gdLst/>
            <a:ahLst/>
            <a:cxnLst/>
            <a:rect l="l" t="t" r="r" b="b"/>
            <a:pathLst>
              <a:path w="1123950" h="278130">
                <a:moveTo>
                  <a:pt x="0" y="69342"/>
                </a:moveTo>
                <a:lnTo>
                  <a:pt x="985138" y="69342"/>
                </a:lnTo>
                <a:lnTo>
                  <a:pt x="985138" y="0"/>
                </a:lnTo>
                <a:lnTo>
                  <a:pt x="1123950" y="138811"/>
                </a:lnTo>
                <a:lnTo>
                  <a:pt x="985138" y="277749"/>
                </a:lnTo>
                <a:lnTo>
                  <a:pt x="985138" y="208280"/>
                </a:lnTo>
                <a:lnTo>
                  <a:pt x="0" y="208280"/>
                </a:lnTo>
                <a:lnTo>
                  <a:pt x="0" y="69342"/>
                </a:lnTo>
                <a:close/>
              </a:path>
            </a:pathLst>
          </a:custGeom>
          <a:ln w="25400">
            <a:solidFill>
              <a:srgbClr val="D50092"/>
            </a:solidFill>
          </a:ln>
        </p:spPr>
        <p:txBody>
          <a:bodyPr wrap="square" lIns="0" tIns="0" rIns="0" bIns="0" rtlCol="0"/>
          <a:lstStyle/>
          <a:p>
            <a:endParaRPr/>
          </a:p>
        </p:txBody>
      </p:sp>
      <p:sp>
        <p:nvSpPr>
          <p:cNvPr id="9" name="object 9"/>
          <p:cNvSpPr txBox="1"/>
          <p:nvPr/>
        </p:nvSpPr>
        <p:spPr>
          <a:xfrm>
            <a:off x="4256659" y="1837007"/>
            <a:ext cx="942340" cy="1397000"/>
          </a:xfrm>
          <a:prstGeom prst="rect">
            <a:avLst/>
          </a:prstGeom>
        </p:spPr>
        <p:txBody>
          <a:bodyPr vert="horz" wrap="square" lIns="0" tIns="12065" rIns="0" bIns="0" rtlCol="0">
            <a:spAutoFit/>
          </a:bodyPr>
          <a:lstStyle/>
          <a:p>
            <a:pPr marL="12700" marR="5080" indent="217804" algn="just">
              <a:lnSpc>
                <a:spcPct val="150000"/>
              </a:lnSpc>
              <a:spcBef>
                <a:spcPts val="95"/>
              </a:spcBef>
            </a:pPr>
            <a:r>
              <a:rPr sz="2000" b="1" spc="-5">
                <a:latin typeface="Tahoma"/>
                <a:cs typeface="Tahoma"/>
              </a:rPr>
              <a:t>Lựa  chọn  chỉ</a:t>
            </a:r>
            <a:r>
              <a:rPr sz="2000" b="1" spc="-100">
                <a:latin typeface="Tahoma"/>
                <a:cs typeface="Tahoma"/>
              </a:rPr>
              <a:t> </a:t>
            </a:r>
            <a:r>
              <a:rPr sz="2000" b="1">
                <a:latin typeface="Tahoma"/>
                <a:cs typeface="Tahoma"/>
              </a:rPr>
              <a:t>báo</a:t>
            </a:r>
            <a:endParaRPr sz="2000">
              <a:latin typeface="Tahoma"/>
              <a:cs typeface="Tahoma"/>
            </a:endParaRPr>
          </a:p>
        </p:txBody>
      </p:sp>
      <p:sp>
        <p:nvSpPr>
          <p:cNvPr id="10" name="object 10"/>
          <p:cNvSpPr txBox="1"/>
          <p:nvPr/>
        </p:nvSpPr>
        <p:spPr>
          <a:xfrm>
            <a:off x="4580635" y="765810"/>
            <a:ext cx="252095" cy="452120"/>
          </a:xfrm>
          <a:prstGeom prst="rect">
            <a:avLst/>
          </a:prstGeom>
        </p:spPr>
        <p:txBody>
          <a:bodyPr vert="horz" wrap="square" lIns="0" tIns="12065" rIns="0" bIns="0" rtlCol="0">
            <a:spAutoFit/>
          </a:bodyPr>
          <a:lstStyle/>
          <a:p>
            <a:pPr marL="12700">
              <a:lnSpc>
                <a:spcPct val="100000"/>
              </a:lnSpc>
              <a:spcBef>
                <a:spcPts val="95"/>
              </a:spcBef>
            </a:pPr>
            <a:r>
              <a:rPr sz="2800" b="1" spc="-5">
                <a:latin typeface="Tahoma"/>
                <a:cs typeface="Tahoma"/>
              </a:rPr>
              <a:t>2</a:t>
            </a:r>
            <a:endParaRPr sz="2800">
              <a:latin typeface="Tahoma"/>
              <a:cs typeface="Tahoma"/>
            </a:endParaRPr>
          </a:p>
        </p:txBody>
      </p:sp>
      <p:sp>
        <p:nvSpPr>
          <p:cNvPr id="11" name="object 11"/>
          <p:cNvSpPr txBox="1"/>
          <p:nvPr/>
        </p:nvSpPr>
        <p:spPr>
          <a:xfrm>
            <a:off x="7291196" y="535891"/>
            <a:ext cx="1160145" cy="3268345"/>
          </a:xfrm>
          <a:prstGeom prst="rect">
            <a:avLst/>
          </a:prstGeom>
        </p:spPr>
        <p:txBody>
          <a:bodyPr vert="horz" wrap="square" lIns="0" tIns="231775" rIns="0" bIns="0" rtlCol="0">
            <a:spAutoFit/>
          </a:bodyPr>
          <a:lstStyle/>
          <a:p>
            <a:pPr marR="78105" algn="ctr">
              <a:lnSpc>
                <a:spcPct val="100000"/>
              </a:lnSpc>
              <a:spcBef>
                <a:spcPts val="1825"/>
              </a:spcBef>
            </a:pPr>
            <a:r>
              <a:rPr sz="2800" b="1" spc="-5">
                <a:latin typeface="Tahoma"/>
                <a:cs typeface="Tahoma"/>
              </a:rPr>
              <a:t>3</a:t>
            </a:r>
            <a:endParaRPr sz="2800">
              <a:latin typeface="Tahoma"/>
              <a:cs typeface="Tahoma"/>
            </a:endParaRPr>
          </a:p>
          <a:p>
            <a:pPr marL="12700" marR="5080" indent="-635" algn="ctr">
              <a:lnSpc>
                <a:spcPct val="100000"/>
              </a:lnSpc>
              <a:spcBef>
                <a:spcPts val="1240"/>
              </a:spcBef>
            </a:pPr>
            <a:r>
              <a:rPr sz="2000" b="1" spc="-5">
                <a:latin typeface="Tahoma"/>
                <a:cs typeface="Tahoma"/>
              </a:rPr>
              <a:t>Lựa  chọn</a:t>
            </a:r>
            <a:r>
              <a:rPr sz="2000" b="1" spc="-105">
                <a:latin typeface="Tahoma"/>
                <a:cs typeface="Tahoma"/>
              </a:rPr>
              <a:t> </a:t>
            </a:r>
            <a:r>
              <a:rPr sz="2000" b="1" spc="-5">
                <a:latin typeface="Tahoma"/>
                <a:cs typeface="Tahoma"/>
              </a:rPr>
              <a:t>cấp  </a:t>
            </a:r>
            <a:r>
              <a:rPr sz="2000" b="1">
                <a:latin typeface="Tahoma"/>
                <a:cs typeface="Tahoma"/>
              </a:rPr>
              <a:t>độ </a:t>
            </a:r>
            <a:r>
              <a:rPr sz="2000" b="1" spc="-5">
                <a:latin typeface="Tahoma"/>
                <a:cs typeface="Tahoma"/>
              </a:rPr>
              <a:t>tư  duy </a:t>
            </a:r>
            <a:r>
              <a:rPr sz="2000" b="1">
                <a:latin typeface="Tahoma"/>
                <a:cs typeface="Tahoma"/>
              </a:rPr>
              <a:t>đáp  </a:t>
            </a:r>
            <a:r>
              <a:rPr sz="2000" b="1" spc="-5">
                <a:latin typeface="Tahoma"/>
                <a:cs typeface="Tahoma"/>
              </a:rPr>
              <a:t>ứng  chuẩn  </a:t>
            </a:r>
            <a:r>
              <a:rPr sz="2000" b="1">
                <a:latin typeface="Tahoma"/>
                <a:cs typeface="Tahoma"/>
              </a:rPr>
              <a:t>đầu ra  </a:t>
            </a:r>
            <a:r>
              <a:rPr sz="2000" b="1" spc="-5">
                <a:latin typeface="Tahoma"/>
                <a:cs typeface="Tahoma"/>
              </a:rPr>
              <a:t>của</a:t>
            </a:r>
            <a:r>
              <a:rPr sz="2000" b="1" spc="-45">
                <a:latin typeface="Tahoma"/>
                <a:cs typeface="Tahoma"/>
              </a:rPr>
              <a:t> </a:t>
            </a:r>
            <a:r>
              <a:rPr sz="2000" b="1" spc="-5">
                <a:latin typeface="Tahoma"/>
                <a:cs typeface="Tahoma"/>
              </a:rPr>
              <a:t>CB</a:t>
            </a:r>
            <a:endParaRPr sz="2000">
              <a:latin typeface="Tahoma"/>
              <a:cs typeface="Tahoma"/>
            </a:endParaRPr>
          </a:p>
        </p:txBody>
      </p:sp>
      <p:sp>
        <p:nvSpPr>
          <p:cNvPr id="12" name="object 12"/>
          <p:cNvSpPr/>
          <p:nvPr/>
        </p:nvSpPr>
        <p:spPr>
          <a:xfrm>
            <a:off x="5765800" y="2427858"/>
            <a:ext cx="1047750" cy="278130"/>
          </a:xfrm>
          <a:custGeom>
            <a:avLst/>
            <a:gdLst/>
            <a:ahLst/>
            <a:cxnLst/>
            <a:rect l="l" t="t" r="r" b="b"/>
            <a:pathLst>
              <a:path w="1047750" h="278130">
                <a:moveTo>
                  <a:pt x="908939" y="0"/>
                </a:moveTo>
                <a:lnTo>
                  <a:pt x="908939" y="69342"/>
                </a:lnTo>
                <a:lnTo>
                  <a:pt x="0" y="69342"/>
                </a:lnTo>
                <a:lnTo>
                  <a:pt x="0" y="208280"/>
                </a:lnTo>
                <a:lnTo>
                  <a:pt x="908939" y="208280"/>
                </a:lnTo>
                <a:lnTo>
                  <a:pt x="908939" y="277749"/>
                </a:lnTo>
                <a:lnTo>
                  <a:pt x="1047750" y="138811"/>
                </a:lnTo>
                <a:lnTo>
                  <a:pt x="908939" y="0"/>
                </a:lnTo>
                <a:close/>
              </a:path>
            </a:pathLst>
          </a:custGeom>
          <a:solidFill>
            <a:srgbClr val="D50092"/>
          </a:solidFill>
        </p:spPr>
        <p:txBody>
          <a:bodyPr wrap="square" lIns="0" tIns="0" rIns="0" bIns="0" rtlCol="0"/>
          <a:lstStyle/>
          <a:p>
            <a:endParaRPr/>
          </a:p>
        </p:txBody>
      </p:sp>
      <p:sp>
        <p:nvSpPr>
          <p:cNvPr id="13" name="object 13"/>
          <p:cNvSpPr/>
          <p:nvPr/>
        </p:nvSpPr>
        <p:spPr>
          <a:xfrm>
            <a:off x="5765800" y="2427858"/>
            <a:ext cx="1047750" cy="278130"/>
          </a:xfrm>
          <a:custGeom>
            <a:avLst/>
            <a:gdLst/>
            <a:ahLst/>
            <a:cxnLst/>
            <a:rect l="l" t="t" r="r" b="b"/>
            <a:pathLst>
              <a:path w="1047750" h="278130">
                <a:moveTo>
                  <a:pt x="0" y="69342"/>
                </a:moveTo>
                <a:lnTo>
                  <a:pt x="908939" y="69342"/>
                </a:lnTo>
                <a:lnTo>
                  <a:pt x="908939" y="0"/>
                </a:lnTo>
                <a:lnTo>
                  <a:pt x="1047750" y="138811"/>
                </a:lnTo>
                <a:lnTo>
                  <a:pt x="908939" y="277749"/>
                </a:lnTo>
                <a:lnTo>
                  <a:pt x="908939" y="208280"/>
                </a:lnTo>
                <a:lnTo>
                  <a:pt x="0" y="208280"/>
                </a:lnTo>
                <a:lnTo>
                  <a:pt x="0" y="69342"/>
                </a:lnTo>
                <a:close/>
              </a:path>
            </a:pathLst>
          </a:custGeom>
          <a:ln w="25400">
            <a:solidFill>
              <a:srgbClr val="D50092"/>
            </a:solidFill>
          </a:ln>
        </p:spPr>
        <p:txBody>
          <a:bodyPr wrap="square" lIns="0" tIns="0" rIns="0" bIns="0" rtlCol="0"/>
          <a:lstStyle/>
          <a:p>
            <a:endParaRPr/>
          </a:p>
        </p:txBody>
      </p:sp>
      <p:sp>
        <p:nvSpPr>
          <p:cNvPr id="14" name="object 14"/>
          <p:cNvSpPr/>
          <p:nvPr/>
        </p:nvSpPr>
        <p:spPr>
          <a:xfrm>
            <a:off x="2673350" y="4607153"/>
            <a:ext cx="4451350" cy="492759"/>
          </a:xfrm>
          <a:custGeom>
            <a:avLst/>
            <a:gdLst/>
            <a:ahLst/>
            <a:cxnLst/>
            <a:rect l="l" t="t" r="r" b="b"/>
            <a:pathLst>
              <a:path w="4451350" h="492760">
                <a:moveTo>
                  <a:pt x="4369308" y="0"/>
                </a:moveTo>
                <a:lnTo>
                  <a:pt x="82042" y="0"/>
                </a:lnTo>
                <a:lnTo>
                  <a:pt x="50095" y="6449"/>
                </a:lnTo>
                <a:lnTo>
                  <a:pt x="24018" y="24036"/>
                </a:lnTo>
                <a:lnTo>
                  <a:pt x="6443" y="50122"/>
                </a:lnTo>
                <a:lnTo>
                  <a:pt x="0" y="82067"/>
                </a:lnTo>
                <a:lnTo>
                  <a:pt x="0" y="410305"/>
                </a:lnTo>
                <a:lnTo>
                  <a:pt x="6443" y="442249"/>
                </a:lnTo>
                <a:lnTo>
                  <a:pt x="24018" y="468334"/>
                </a:lnTo>
                <a:lnTo>
                  <a:pt x="50095" y="485922"/>
                </a:lnTo>
                <a:lnTo>
                  <a:pt x="82042" y="492371"/>
                </a:lnTo>
                <a:lnTo>
                  <a:pt x="4369308" y="492371"/>
                </a:lnTo>
                <a:lnTo>
                  <a:pt x="4401254" y="485922"/>
                </a:lnTo>
                <a:lnTo>
                  <a:pt x="4427331" y="468334"/>
                </a:lnTo>
                <a:lnTo>
                  <a:pt x="4444906" y="442249"/>
                </a:lnTo>
                <a:lnTo>
                  <a:pt x="4451350" y="410305"/>
                </a:lnTo>
                <a:lnTo>
                  <a:pt x="4451350" y="82067"/>
                </a:lnTo>
                <a:lnTo>
                  <a:pt x="4444906" y="50122"/>
                </a:lnTo>
                <a:lnTo>
                  <a:pt x="4427331" y="24036"/>
                </a:lnTo>
                <a:lnTo>
                  <a:pt x="4401254" y="6449"/>
                </a:lnTo>
                <a:lnTo>
                  <a:pt x="4369308" y="0"/>
                </a:lnTo>
                <a:close/>
              </a:path>
            </a:pathLst>
          </a:custGeom>
          <a:solidFill>
            <a:srgbClr val="99FFCC"/>
          </a:solidFill>
        </p:spPr>
        <p:txBody>
          <a:bodyPr wrap="square" lIns="0" tIns="0" rIns="0" bIns="0" rtlCol="0"/>
          <a:lstStyle/>
          <a:p>
            <a:endParaRPr/>
          </a:p>
        </p:txBody>
      </p:sp>
      <p:sp>
        <p:nvSpPr>
          <p:cNvPr id="15" name="object 15"/>
          <p:cNvSpPr/>
          <p:nvPr/>
        </p:nvSpPr>
        <p:spPr>
          <a:xfrm>
            <a:off x="2673350" y="4607153"/>
            <a:ext cx="4451350" cy="492759"/>
          </a:xfrm>
          <a:custGeom>
            <a:avLst/>
            <a:gdLst/>
            <a:ahLst/>
            <a:cxnLst/>
            <a:rect l="l" t="t" r="r" b="b"/>
            <a:pathLst>
              <a:path w="4451350" h="492760">
                <a:moveTo>
                  <a:pt x="0" y="82067"/>
                </a:moveTo>
                <a:lnTo>
                  <a:pt x="6443" y="50122"/>
                </a:lnTo>
                <a:lnTo>
                  <a:pt x="24018" y="24036"/>
                </a:lnTo>
                <a:lnTo>
                  <a:pt x="50095" y="6449"/>
                </a:lnTo>
                <a:lnTo>
                  <a:pt x="82042" y="0"/>
                </a:lnTo>
                <a:lnTo>
                  <a:pt x="4369308" y="0"/>
                </a:lnTo>
                <a:lnTo>
                  <a:pt x="4401254" y="6449"/>
                </a:lnTo>
                <a:lnTo>
                  <a:pt x="4427331" y="24036"/>
                </a:lnTo>
                <a:lnTo>
                  <a:pt x="4444906" y="50122"/>
                </a:lnTo>
                <a:lnTo>
                  <a:pt x="4451350" y="82067"/>
                </a:lnTo>
                <a:lnTo>
                  <a:pt x="4451350" y="410305"/>
                </a:lnTo>
                <a:lnTo>
                  <a:pt x="4444906" y="442249"/>
                </a:lnTo>
                <a:lnTo>
                  <a:pt x="4427331" y="468334"/>
                </a:lnTo>
                <a:lnTo>
                  <a:pt x="4401254" y="485922"/>
                </a:lnTo>
                <a:lnTo>
                  <a:pt x="4369308" y="492371"/>
                </a:lnTo>
                <a:lnTo>
                  <a:pt x="82042" y="492371"/>
                </a:lnTo>
                <a:lnTo>
                  <a:pt x="50095" y="485922"/>
                </a:lnTo>
                <a:lnTo>
                  <a:pt x="24018" y="468334"/>
                </a:lnTo>
                <a:lnTo>
                  <a:pt x="6443" y="442249"/>
                </a:lnTo>
                <a:lnTo>
                  <a:pt x="0" y="410305"/>
                </a:lnTo>
                <a:lnTo>
                  <a:pt x="0" y="82067"/>
                </a:lnTo>
                <a:close/>
              </a:path>
            </a:pathLst>
          </a:custGeom>
          <a:ln w="28575">
            <a:solidFill>
              <a:srgbClr val="648A70"/>
            </a:solidFill>
          </a:ln>
        </p:spPr>
        <p:txBody>
          <a:bodyPr wrap="square" lIns="0" tIns="0" rIns="0" bIns="0" rtlCol="0"/>
          <a:lstStyle/>
          <a:p>
            <a:endParaRPr/>
          </a:p>
        </p:txBody>
      </p:sp>
      <p:sp>
        <p:nvSpPr>
          <p:cNvPr id="16" name="object 16"/>
          <p:cNvSpPr txBox="1"/>
          <p:nvPr/>
        </p:nvSpPr>
        <p:spPr>
          <a:xfrm>
            <a:off x="3011170" y="4589475"/>
            <a:ext cx="3974465" cy="513715"/>
          </a:xfrm>
          <a:prstGeom prst="rect">
            <a:avLst/>
          </a:prstGeom>
        </p:spPr>
        <p:txBody>
          <a:bodyPr vert="horz" wrap="square" lIns="0" tIns="12700" rIns="0" bIns="0" rtlCol="0">
            <a:spAutoFit/>
          </a:bodyPr>
          <a:lstStyle/>
          <a:p>
            <a:pPr marL="12700">
              <a:lnSpc>
                <a:spcPct val="100000"/>
              </a:lnSpc>
              <a:spcBef>
                <a:spcPts val="100"/>
              </a:spcBef>
            </a:pPr>
            <a:r>
              <a:rPr sz="3200" b="1" spc="-5">
                <a:latin typeface="Tahoma"/>
                <a:cs typeface="Tahoma"/>
              </a:rPr>
              <a:t>Bối cảnh có </a:t>
            </a:r>
            <a:r>
              <a:rPr sz="3200" b="1">
                <a:latin typeface="Tahoma"/>
                <a:cs typeface="Tahoma"/>
              </a:rPr>
              <a:t>ý</a:t>
            </a:r>
            <a:r>
              <a:rPr sz="3200" b="1" spc="-60">
                <a:latin typeface="Tahoma"/>
                <a:cs typeface="Tahoma"/>
              </a:rPr>
              <a:t> </a:t>
            </a:r>
            <a:r>
              <a:rPr sz="3200" b="1" spc="-5">
                <a:latin typeface="Tahoma"/>
                <a:cs typeface="Tahoma"/>
              </a:rPr>
              <a:t>nghĩa</a:t>
            </a:r>
            <a:endParaRPr sz="3200">
              <a:latin typeface="Tahoma"/>
              <a:cs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473075"/>
          </a:xfrm>
          <a:custGeom>
            <a:avLst/>
            <a:gdLst/>
            <a:ahLst/>
            <a:cxnLst/>
            <a:rect l="l" t="t" r="r" b="b"/>
            <a:pathLst>
              <a:path w="9144000" h="473075">
                <a:moveTo>
                  <a:pt x="9065260" y="0"/>
                </a:moveTo>
                <a:lnTo>
                  <a:pt x="78760" y="0"/>
                </a:lnTo>
                <a:lnTo>
                  <a:pt x="48102" y="6195"/>
                </a:lnTo>
                <a:lnTo>
                  <a:pt x="23068" y="23082"/>
                </a:lnTo>
                <a:lnTo>
                  <a:pt x="6189" y="48113"/>
                </a:lnTo>
                <a:lnTo>
                  <a:pt x="0" y="78739"/>
                </a:lnTo>
                <a:lnTo>
                  <a:pt x="0" y="393826"/>
                </a:lnTo>
                <a:lnTo>
                  <a:pt x="6189" y="424453"/>
                </a:lnTo>
                <a:lnTo>
                  <a:pt x="23068" y="449484"/>
                </a:lnTo>
                <a:lnTo>
                  <a:pt x="48102" y="466371"/>
                </a:lnTo>
                <a:lnTo>
                  <a:pt x="78760" y="472566"/>
                </a:lnTo>
                <a:lnTo>
                  <a:pt x="9065260" y="472566"/>
                </a:lnTo>
                <a:lnTo>
                  <a:pt x="9095886" y="466371"/>
                </a:lnTo>
                <a:lnTo>
                  <a:pt x="9120917" y="449484"/>
                </a:lnTo>
                <a:lnTo>
                  <a:pt x="9137804" y="424453"/>
                </a:lnTo>
                <a:lnTo>
                  <a:pt x="9144000" y="393826"/>
                </a:lnTo>
                <a:lnTo>
                  <a:pt x="9144000" y="78739"/>
                </a:lnTo>
                <a:lnTo>
                  <a:pt x="9137804" y="48113"/>
                </a:lnTo>
                <a:lnTo>
                  <a:pt x="9120917" y="23082"/>
                </a:lnTo>
                <a:lnTo>
                  <a:pt x="9095886" y="6195"/>
                </a:lnTo>
                <a:lnTo>
                  <a:pt x="9065260"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473075"/>
          </a:xfrm>
          <a:custGeom>
            <a:avLst/>
            <a:gdLst/>
            <a:ahLst/>
            <a:cxnLst/>
            <a:rect l="l" t="t" r="r" b="b"/>
            <a:pathLst>
              <a:path w="9144000" h="473075">
                <a:moveTo>
                  <a:pt x="0" y="78739"/>
                </a:moveTo>
                <a:lnTo>
                  <a:pt x="6189" y="48113"/>
                </a:lnTo>
                <a:lnTo>
                  <a:pt x="23068" y="23082"/>
                </a:lnTo>
                <a:lnTo>
                  <a:pt x="48102" y="6195"/>
                </a:lnTo>
                <a:lnTo>
                  <a:pt x="78760" y="0"/>
                </a:lnTo>
                <a:lnTo>
                  <a:pt x="9065260" y="0"/>
                </a:lnTo>
                <a:lnTo>
                  <a:pt x="9095886" y="6195"/>
                </a:lnTo>
                <a:lnTo>
                  <a:pt x="9120917" y="23082"/>
                </a:lnTo>
                <a:lnTo>
                  <a:pt x="9137804" y="48113"/>
                </a:lnTo>
                <a:lnTo>
                  <a:pt x="9144000" y="78739"/>
                </a:lnTo>
                <a:lnTo>
                  <a:pt x="9144000" y="393826"/>
                </a:lnTo>
                <a:lnTo>
                  <a:pt x="9137804" y="424453"/>
                </a:lnTo>
                <a:lnTo>
                  <a:pt x="9120917" y="449484"/>
                </a:lnTo>
                <a:lnTo>
                  <a:pt x="9095886" y="466371"/>
                </a:lnTo>
                <a:lnTo>
                  <a:pt x="9065260" y="472566"/>
                </a:lnTo>
                <a:lnTo>
                  <a:pt x="78760" y="472566"/>
                </a:lnTo>
                <a:lnTo>
                  <a:pt x="48102" y="466371"/>
                </a:lnTo>
                <a:lnTo>
                  <a:pt x="23068" y="449484"/>
                </a:lnTo>
                <a:lnTo>
                  <a:pt x="6189" y="424453"/>
                </a:lnTo>
                <a:lnTo>
                  <a:pt x="0" y="393826"/>
                </a:lnTo>
                <a:lnTo>
                  <a:pt x="0" y="78739"/>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01904" y="0"/>
            <a:ext cx="5984875" cy="513715"/>
          </a:xfrm>
          <a:prstGeom prst="rect">
            <a:avLst/>
          </a:prstGeom>
        </p:spPr>
        <p:txBody>
          <a:bodyPr vert="horz" wrap="square" lIns="0" tIns="13335" rIns="0" bIns="0" rtlCol="0">
            <a:spAutoFit/>
          </a:bodyPr>
          <a:lstStyle/>
          <a:p>
            <a:pPr marL="12700">
              <a:lnSpc>
                <a:spcPct val="100000"/>
              </a:lnSpc>
              <a:spcBef>
                <a:spcPts val="105"/>
              </a:spcBef>
            </a:pPr>
            <a:r>
              <a:rPr sz="3200"/>
              <a:t>Ví dụ </a:t>
            </a:r>
            <a:r>
              <a:rPr sz="3200" spc="-5"/>
              <a:t>cho “Tiến </a:t>
            </a:r>
            <a:r>
              <a:rPr sz="3200"/>
              <a:t>trình thứ</a:t>
            </a:r>
            <a:r>
              <a:rPr sz="3200" spc="-80"/>
              <a:t> </a:t>
            </a:r>
            <a:r>
              <a:rPr sz="3200" spc="-5"/>
              <a:t>hai”</a:t>
            </a:r>
            <a:endParaRPr sz="3200"/>
          </a:p>
        </p:txBody>
      </p:sp>
      <p:sp>
        <p:nvSpPr>
          <p:cNvPr id="5" name="object 5"/>
          <p:cNvSpPr/>
          <p:nvPr/>
        </p:nvSpPr>
        <p:spPr>
          <a:xfrm>
            <a:off x="470916" y="2066001"/>
            <a:ext cx="8199755" cy="0"/>
          </a:xfrm>
          <a:custGeom>
            <a:avLst/>
            <a:gdLst/>
            <a:ahLst/>
            <a:cxnLst/>
            <a:rect l="l" t="t" r="r" b="b"/>
            <a:pathLst>
              <a:path w="8199755">
                <a:moveTo>
                  <a:pt x="0" y="0"/>
                </a:moveTo>
                <a:lnTo>
                  <a:pt x="8199230" y="0"/>
                </a:lnTo>
              </a:path>
            </a:pathLst>
          </a:custGeom>
          <a:ln w="22142">
            <a:solidFill>
              <a:srgbClr val="000000"/>
            </a:solidFill>
            <a:prstDash val="dash"/>
          </a:ln>
        </p:spPr>
        <p:txBody>
          <a:bodyPr wrap="square" lIns="0" tIns="0" rIns="0" bIns="0" rtlCol="0"/>
          <a:lstStyle/>
          <a:p>
            <a:endParaRPr/>
          </a:p>
        </p:txBody>
      </p:sp>
      <p:sp>
        <p:nvSpPr>
          <p:cNvPr id="6" name="object 6"/>
          <p:cNvSpPr txBox="1"/>
          <p:nvPr/>
        </p:nvSpPr>
        <p:spPr>
          <a:xfrm>
            <a:off x="78739" y="769829"/>
            <a:ext cx="8669020" cy="3771265"/>
          </a:xfrm>
          <a:prstGeom prst="rect">
            <a:avLst/>
          </a:prstGeom>
        </p:spPr>
        <p:txBody>
          <a:bodyPr vert="horz" wrap="square" lIns="0" tIns="12065" rIns="0" bIns="0" rtlCol="0">
            <a:spAutoFit/>
          </a:bodyPr>
          <a:lstStyle/>
          <a:p>
            <a:pPr marL="166370" indent="-154305">
              <a:lnSpc>
                <a:spcPts val="2220"/>
              </a:lnSpc>
              <a:spcBef>
                <a:spcPts val="95"/>
              </a:spcBef>
              <a:buChar char="-"/>
              <a:tabLst>
                <a:tab pos="167005" algn="l"/>
              </a:tabLst>
            </a:pPr>
            <a:r>
              <a:rPr sz="1800" spc="-5">
                <a:latin typeface="Tahoma"/>
                <a:cs typeface="Tahoma"/>
              </a:rPr>
              <a:t>B1: </a:t>
            </a:r>
            <a:r>
              <a:rPr sz="1800">
                <a:latin typeface="Tahoma"/>
                <a:cs typeface="Tahoma"/>
              </a:rPr>
              <a:t>Lựa </a:t>
            </a:r>
            <a:r>
              <a:rPr sz="1800" spc="-5">
                <a:latin typeface="Tahoma"/>
                <a:cs typeface="Tahoma"/>
              </a:rPr>
              <a:t>chọn </a:t>
            </a:r>
            <a:r>
              <a:rPr sz="1900" b="1" i="1" spc="-55">
                <a:latin typeface="Tahoma"/>
                <a:cs typeface="Tahoma"/>
              </a:rPr>
              <a:t>nội </a:t>
            </a:r>
            <a:r>
              <a:rPr sz="1900" b="1" i="1" spc="-70">
                <a:latin typeface="Tahoma"/>
                <a:cs typeface="Tahoma"/>
              </a:rPr>
              <a:t>dung </a:t>
            </a:r>
            <a:r>
              <a:rPr sz="1900" b="1" i="1" spc="-60">
                <a:latin typeface="Tahoma"/>
                <a:cs typeface="Tahoma"/>
              </a:rPr>
              <a:t>kiến </a:t>
            </a:r>
            <a:r>
              <a:rPr sz="1900" b="1" i="1" spc="-55">
                <a:latin typeface="Tahoma"/>
                <a:cs typeface="Tahoma"/>
              </a:rPr>
              <a:t>thức, </a:t>
            </a:r>
            <a:r>
              <a:rPr sz="1900" b="1" i="1" spc="-65">
                <a:latin typeface="Tahoma"/>
                <a:cs typeface="Tahoma"/>
              </a:rPr>
              <a:t>kỹ năng: </a:t>
            </a:r>
            <a:r>
              <a:rPr sz="1900" b="1" i="1" spc="-60">
                <a:solidFill>
                  <a:srgbClr val="FF0000"/>
                </a:solidFill>
                <a:latin typeface="Tahoma"/>
                <a:cs typeface="Tahoma"/>
              </a:rPr>
              <a:t>Đại </a:t>
            </a:r>
            <a:r>
              <a:rPr sz="1900" b="1" i="1" spc="-70">
                <a:solidFill>
                  <a:srgbClr val="FF0000"/>
                </a:solidFill>
                <a:latin typeface="Tahoma"/>
                <a:cs typeface="Tahoma"/>
              </a:rPr>
              <a:t>cương </a:t>
            </a:r>
            <a:r>
              <a:rPr sz="1900" b="1" i="1" spc="-60">
                <a:solidFill>
                  <a:srgbClr val="FF0000"/>
                </a:solidFill>
                <a:latin typeface="Tahoma"/>
                <a:cs typeface="Tahoma"/>
              </a:rPr>
              <a:t>về </a:t>
            </a:r>
            <a:r>
              <a:rPr sz="1900" b="1" i="1" spc="-65">
                <a:solidFill>
                  <a:srgbClr val="FF0000"/>
                </a:solidFill>
                <a:latin typeface="Tahoma"/>
                <a:cs typeface="Tahoma"/>
              </a:rPr>
              <a:t>kim</a:t>
            </a:r>
            <a:r>
              <a:rPr sz="1900" b="1" i="1" spc="245">
                <a:solidFill>
                  <a:srgbClr val="FF0000"/>
                </a:solidFill>
                <a:latin typeface="Tahoma"/>
                <a:cs typeface="Tahoma"/>
              </a:rPr>
              <a:t> </a:t>
            </a:r>
            <a:r>
              <a:rPr sz="1900" b="1" i="1" spc="-45">
                <a:solidFill>
                  <a:srgbClr val="FF0000"/>
                </a:solidFill>
                <a:latin typeface="Tahoma"/>
                <a:cs typeface="Tahoma"/>
              </a:rPr>
              <a:t>loại</a:t>
            </a:r>
            <a:endParaRPr sz="1900">
              <a:latin typeface="Tahoma"/>
              <a:cs typeface="Tahoma"/>
            </a:endParaRPr>
          </a:p>
          <a:p>
            <a:pPr marL="12700" marR="5080">
              <a:lnSpc>
                <a:spcPts val="2160"/>
              </a:lnSpc>
              <a:spcBef>
                <a:spcPts val="115"/>
              </a:spcBef>
              <a:buChar char="-"/>
              <a:tabLst>
                <a:tab pos="167005" algn="l"/>
              </a:tabLst>
            </a:pPr>
            <a:r>
              <a:rPr sz="1800" spc="-5">
                <a:latin typeface="Tahoma"/>
                <a:cs typeface="Tahoma"/>
              </a:rPr>
              <a:t>B2: </a:t>
            </a:r>
            <a:r>
              <a:rPr sz="1800">
                <a:latin typeface="Tahoma"/>
                <a:cs typeface="Tahoma"/>
              </a:rPr>
              <a:t>Lựa </a:t>
            </a:r>
            <a:r>
              <a:rPr sz="1800" spc="-5">
                <a:latin typeface="Tahoma"/>
                <a:cs typeface="Tahoma"/>
              </a:rPr>
              <a:t>chọn chỉ </a:t>
            </a:r>
            <a:r>
              <a:rPr sz="1800">
                <a:latin typeface="Tahoma"/>
                <a:cs typeface="Tahoma"/>
              </a:rPr>
              <a:t>báo: </a:t>
            </a:r>
            <a:r>
              <a:rPr sz="1900" b="1" i="1" spc="-45">
                <a:solidFill>
                  <a:srgbClr val="D50092"/>
                </a:solidFill>
                <a:latin typeface="Tahoma"/>
                <a:cs typeface="Tahoma"/>
              </a:rPr>
              <a:t>1.1. </a:t>
            </a:r>
            <a:r>
              <a:rPr sz="1900" b="1" i="1" spc="-70">
                <a:solidFill>
                  <a:srgbClr val="D50092"/>
                </a:solidFill>
                <a:latin typeface="Tahoma"/>
                <a:cs typeface="Tahoma"/>
              </a:rPr>
              <a:t>Nhận </a:t>
            </a:r>
            <a:r>
              <a:rPr sz="1900" b="1" i="1" spc="-50">
                <a:solidFill>
                  <a:srgbClr val="D50092"/>
                </a:solidFill>
                <a:latin typeface="Tahoma"/>
                <a:cs typeface="Tahoma"/>
              </a:rPr>
              <a:t>biết </a:t>
            </a:r>
            <a:r>
              <a:rPr sz="1900" b="1" i="1" spc="-60">
                <a:solidFill>
                  <a:srgbClr val="D50092"/>
                </a:solidFill>
                <a:latin typeface="Tahoma"/>
                <a:cs typeface="Tahoma"/>
              </a:rPr>
              <a:t>và </a:t>
            </a:r>
            <a:r>
              <a:rPr sz="1900" b="1" i="1" spc="-70">
                <a:solidFill>
                  <a:srgbClr val="D50092"/>
                </a:solidFill>
                <a:latin typeface="Tahoma"/>
                <a:cs typeface="Tahoma"/>
              </a:rPr>
              <a:t>nêu </a:t>
            </a:r>
            <a:r>
              <a:rPr sz="1900" b="1" i="1" spc="-65">
                <a:solidFill>
                  <a:srgbClr val="D50092"/>
                </a:solidFill>
                <a:latin typeface="Tahoma"/>
                <a:cs typeface="Tahoma"/>
              </a:rPr>
              <a:t>được </a:t>
            </a:r>
            <a:r>
              <a:rPr sz="1900" b="1" i="1" spc="-55">
                <a:solidFill>
                  <a:srgbClr val="D50092"/>
                </a:solidFill>
                <a:latin typeface="Tahoma"/>
                <a:cs typeface="Tahoma"/>
              </a:rPr>
              <a:t>tên </a:t>
            </a:r>
            <a:r>
              <a:rPr sz="1900" b="1" i="1" spc="-60">
                <a:solidFill>
                  <a:srgbClr val="D50092"/>
                </a:solidFill>
                <a:latin typeface="Tahoma"/>
                <a:cs typeface="Tahoma"/>
              </a:rPr>
              <a:t>các </a:t>
            </a:r>
            <a:r>
              <a:rPr sz="1900" b="1" i="1" spc="-50">
                <a:solidFill>
                  <a:srgbClr val="D50092"/>
                </a:solidFill>
                <a:latin typeface="Tahoma"/>
                <a:cs typeface="Tahoma"/>
              </a:rPr>
              <a:t>đối </a:t>
            </a:r>
            <a:r>
              <a:rPr sz="1900" b="1" i="1" spc="-60">
                <a:solidFill>
                  <a:srgbClr val="D50092"/>
                </a:solidFill>
                <a:latin typeface="Tahoma"/>
                <a:cs typeface="Tahoma"/>
              </a:rPr>
              <a:t>tượng, </a:t>
            </a:r>
            <a:r>
              <a:rPr sz="1900" b="1" i="1" spc="-65">
                <a:solidFill>
                  <a:srgbClr val="D50092"/>
                </a:solidFill>
                <a:latin typeface="Tahoma"/>
                <a:cs typeface="Tahoma"/>
              </a:rPr>
              <a:t>sự </a:t>
            </a:r>
            <a:r>
              <a:rPr sz="1900" b="1" i="1" spc="-55">
                <a:solidFill>
                  <a:srgbClr val="D50092"/>
                </a:solidFill>
                <a:latin typeface="Tahoma"/>
                <a:cs typeface="Tahoma"/>
              </a:rPr>
              <a:t>kiện,  khái </a:t>
            </a:r>
            <a:r>
              <a:rPr sz="1900" b="1" i="1" spc="-70">
                <a:solidFill>
                  <a:srgbClr val="D50092"/>
                </a:solidFill>
                <a:latin typeface="Tahoma"/>
                <a:cs typeface="Tahoma"/>
              </a:rPr>
              <a:t>niệm </a:t>
            </a:r>
            <a:r>
              <a:rPr sz="1900" b="1" i="1" spc="-65">
                <a:solidFill>
                  <a:srgbClr val="D50092"/>
                </a:solidFill>
                <a:latin typeface="Tahoma"/>
                <a:cs typeface="Tahoma"/>
              </a:rPr>
              <a:t>hoặc </a:t>
            </a:r>
            <a:r>
              <a:rPr sz="1900" b="1" i="1" spc="-70">
                <a:solidFill>
                  <a:srgbClr val="D50092"/>
                </a:solidFill>
                <a:latin typeface="Tahoma"/>
                <a:cs typeface="Tahoma"/>
              </a:rPr>
              <a:t>quá </a:t>
            </a:r>
            <a:r>
              <a:rPr sz="1900" b="1" i="1" spc="-55">
                <a:solidFill>
                  <a:srgbClr val="D50092"/>
                </a:solidFill>
                <a:latin typeface="Tahoma"/>
                <a:cs typeface="Tahoma"/>
              </a:rPr>
              <a:t>trình </a:t>
            </a:r>
            <a:r>
              <a:rPr sz="1900" b="1" i="1" spc="-70">
                <a:solidFill>
                  <a:srgbClr val="D50092"/>
                </a:solidFill>
                <a:latin typeface="Tahoma"/>
                <a:cs typeface="Tahoma"/>
              </a:rPr>
              <a:t>hóa</a:t>
            </a:r>
            <a:r>
              <a:rPr sz="1900" b="1" i="1" spc="80">
                <a:solidFill>
                  <a:srgbClr val="D50092"/>
                </a:solidFill>
                <a:latin typeface="Tahoma"/>
                <a:cs typeface="Tahoma"/>
              </a:rPr>
              <a:t> </a:t>
            </a:r>
            <a:r>
              <a:rPr sz="1900" b="1" i="1" spc="-60">
                <a:solidFill>
                  <a:srgbClr val="D50092"/>
                </a:solidFill>
                <a:latin typeface="Tahoma"/>
                <a:cs typeface="Tahoma"/>
              </a:rPr>
              <a:t>học.</a:t>
            </a:r>
            <a:endParaRPr sz="1900">
              <a:latin typeface="Tahoma"/>
              <a:cs typeface="Tahoma"/>
            </a:endParaRPr>
          </a:p>
          <a:p>
            <a:pPr marL="166370" indent="-154305">
              <a:lnSpc>
                <a:spcPts val="2110"/>
              </a:lnSpc>
              <a:buChar char="-"/>
              <a:tabLst>
                <a:tab pos="167005" algn="l"/>
              </a:tabLst>
            </a:pPr>
            <a:r>
              <a:rPr sz="1800" spc="-5">
                <a:latin typeface="Tahoma"/>
                <a:cs typeface="Tahoma"/>
              </a:rPr>
              <a:t>B3: </a:t>
            </a:r>
            <a:r>
              <a:rPr sz="1800">
                <a:latin typeface="Tahoma"/>
                <a:cs typeface="Tahoma"/>
              </a:rPr>
              <a:t>Lựa </a:t>
            </a:r>
            <a:r>
              <a:rPr sz="1800" spc="-5">
                <a:latin typeface="Tahoma"/>
                <a:cs typeface="Tahoma"/>
              </a:rPr>
              <a:t>chọn cấp độ tư </a:t>
            </a:r>
            <a:r>
              <a:rPr sz="1800">
                <a:latin typeface="Tahoma"/>
                <a:cs typeface="Tahoma"/>
              </a:rPr>
              <a:t>duy </a:t>
            </a:r>
            <a:r>
              <a:rPr sz="1800" spc="-5">
                <a:latin typeface="Tahoma"/>
                <a:cs typeface="Tahoma"/>
              </a:rPr>
              <a:t>đầu ra của chỉ </a:t>
            </a:r>
            <a:r>
              <a:rPr sz="1800" spc="10">
                <a:latin typeface="Tahoma"/>
                <a:cs typeface="Tahoma"/>
              </a:rPr>
              <a:t>báo: </a:t>
            </a:r>
            <a:r>
              <a:rPr sz="1900" b="1" i="1" spc="-75">
                <a:solidFill>
                  <a:srgbClr val="FF0000"/>
                </a:solidFill>
                <a:latin typeface="Tahoma"/>
                <a:cs typeface="Tahoma"/>
              </a:rPr>
              <a:t>mức </a:t>
            </a:r>
            <a:r>
              <a:rPr sz="1900" b="1" i="1" spc="-65">
                <a:solidFill>
                  <a:srgbClr val="FF0000"/>
                </a:solidFill>
                <a:latin typeface="Tahoma"/>
                <a:cs typeface="Tahoma"/>
              </a:rPr>
              <a:t>độ</a:t>
            </a:r>
            <a:r>
              <a:rPr sz="1900" b="1" i="1" spc="-10">
                <a:solidFill>
                  <a:srgbClr val="FF0000"/>
                </a:solidFill>
                <a:latin typeface="Tahoma"/>
                <a:cs typeface="Tahoma"/>
              </a:rPr>
              <a:t> </a:t>
            </a:r>
            <a:r>
              <a:rPr sz="1900" b="1" i="1" spc="-55">
                <a:solidFill>
                  <a:srgbClr val="FF0000"/>
                </a:solidFill>
                <a:latin typeface="Tahoma"/>
                <a:cs typeface="Tahoma"/>
              </a:rPr>
              <a:t>Biết</a:t>
            </a:r>
            <a:endParaRPr sz="1900">
              <a:latin typeface="Tahoma"/>
              <a:cs typeface="Tahoma"/>
            </a:endParaRPr>
          </a:p>
          <a:p>
            <a:pPr>
              <a:lnSpc>
                <a:spcPct val="100000"/>
              </a:lnSpc>
              <a:spcBef>
                <a:spcPts val="5"/>
              </a:spcBef>
              <a:buFont typeface="Tahoma"/>
              <a:buChar char="-"/>
            </a:pPr>
            <a:endParaRPr sz="3250">
              <a:latin typeface="Tahoma"/>
              <a:cs typeface="Tahoma"/>
            </a:endParaRPr>
          </a:p>
          <a:p>
            <a:pPr marL="585470">
              <a:lnSpc>
                <a:spcPct val="100000"/>
              </a:lnSpc>
            </a:pPr>
            <a:r>
              <a:rPr sz="2000" b="1" u="heavy" spc="-5">
                <a:solidFill>
                  <a:srgbClr val="0000FF"/>
                </a:solidFill>
                <a:uFill>
                  <a:solidFill>
                    <a:srgbClr val="0000FF"/>
                  </a:solidFill>
                </a:uFill>
                <a:latin typeface="Tahoma"/>
                <a:cs typeface="Tahoma"/>
              </a:rPr>
              <a:t>Câu hỏi:</a:t>
            </a:r>
            <a:r>
              <a:rPr sz="2000" b="1" spc="-5">
                <a:solidFill>
                  <a:srgbClr val="0000FF"/>
                </a:solidFill>
                <a:latin typeface="Tahoma"/>
                <a:cs typeface="Tahoma"/>
              </a:rPr>
              <a:t> </a:t>
            </a:r>
            <a:r>
              <a:rPr sz="2000">
                <a:solidFill>
                  <a:srgbClr val="FF0000"/>
                </a:solidFill>
                <a:latin typeface="Tahoma"/>
                <a:cs typeface="Tahoma"/>
              </a:rPr>
              <a:t>Trong </a:t>
            </a:r>
            <a:r>
              <a:rPr sz="2000" spc="-5">
                <a:solidFill>
                  <a:srgbClr val="FF0000"/>
                </a:solidFill>
                <a:latin typeface="Tahoma"/>
                <a:cs typeface="Tahoma"/>
              </a:rPr>
              <a:t>công nghiệp, phản ứng giữa zinc </a:t>
            </a:r>
            <a:r>
              <a:rPr sz="2000">
                <a:solidFill>
                  <a:srgbClr val="FF0000"/>
                </a:solidFill>
                <a:latin typeface="Tahoma"/>
                <a:cs typeface="Tahoma"/>
              </a:rPr>
              <a:t>oxide </a:t>
            </a:r>
            <a:r>
              <a:rPr sz="2000" spc="-5">
                <a:solidFill>
                  <a:srgbClr val="FF0000"/>
                </a:solidFill>
                <a:latin typeface="Tahoma"/>
                <a:cs typeface="Tahoma"/>
              </a:rPr>
              <a:t>với</a:t>
            </a:r>
            <a:r>
              <a:rPr sz="2000" spc="-55">
                <a:solidFill>
                  <a:srgbClr val="FF0000"/>
                </a:solidFill>
                <a:latin typeface="Tahoma"/>
                <a:cs typeface="Tahoma"/>
              </a:rPr>
              <a:t> </a:t>
            </a:r>
            <a:r>
              <a:rPr sz="2000" spc="-5">
                <a:solidFill>
                  <a:srgbClr val="FF0000"/>
                </a:solidFill>
                <a:latin typeface="Tahoma"/>
                <a:cs typeface="Tahoma"/>
              </a:rPr>
              <a:t>carbon</a:t>
            </a:r>
            <a:endParaRPr sz="2000">
              <a:latin typeface="Tahoma"/>
              <a:cs typeface="Tahoma"/>
            </a:endParaRPr>
          </a:p>
          <a:p>
            <a:pPr marL="1372235" lvl="1" indent="-329565">
              <a:lnSpc>
                <a:spcPct val="100000"/>
              </a:lnSpc>
              <a:spcBef>
                <a:spcPts val="1200"/>
              </a:spcBef>
              <a:buFont typeface="Tahoma"/>
              <a:buAutoNum type="alphaUcPeriod"/>
              <a:tabLst>
                <a:tab pos="1372870" algn="l"/>
              </a:tabLst>
            </a:pPr>
            <a:r>
              <a:rPr sz="2000" spc="-5">
                <a:latin typeface="Tahoma"/>
                <a:cs typeface="Tahoma"/>
              </a:rPr>
              <a:t>diễn ra </a:t>
            </a:r>
            <a:r>
              <a:rPr sz="2000">
                <a:latin typeface="Tahoma"/>
                <a:cs typeface="Tahoma"/>
              </a:rPr>
              <a:t>ở </a:t>
            </a:r>
            <a:r>
              <a:rPr sz="2000" spc="-5">
                <a:latin typeface="Tahoma"/>
                <a:cs typeface="Tahoma"/>
              </a:rPr>
              <a:t>nhiệt độ thường, </a:t>
            </a:r>
            <a:r>
              <a:rPr sz="2000">
                <a:latin typeface="Tahoma"/>
                <a:cs typeface="Tahoma"/>
              </a:rPr>
              <a:t>áp suất</a:t>
            </a:r>
            <a:r>
              <a:rPr sz="2000" spc="-60">
                <a:latin typeface="Tahoma"/>
                <a:cs typeface="Tahoma"/>
              </a:rPr>
              <a:t> </a:t>
            </a:r>
            <a:r>
              <a:rPr sz="2000">
                <a:latin typeface="Tahoma"/>
                <a:cs typeface="Tahoma"/>
              </a:rPr>
              <a:t>cao.</a:t>
            </a:r>
          </a:p>
          <a:p>
            <a:pPr marL="1372235" lvl="1" indent="-329565">
              <a:lnSpc>
                <a:spcPct val="100000"/>
              </a:lnSpc>
              <a:spcBef>
                <a:spcPts val="1200"/>
              </a:spcBef>
              <a:buFont typeface="Tahoma"/>
              <a:buAutoNum type="alphaUcPeriod"/>
              <a:tabLst>
                <a:tab pos="1372870" algn="l"/>
              </a:tabLst>
            </a:pPr>
            <a:r>
              <a:rPr sz="2000">
                <a:latin typeface="Tahoma"/>
                <a:cs typeface="Tahoma"/>
              </a:rPr>
              <a:t>tạo </a:t>
            </a:r>
            <a:r>
              <a:rPr sz="2000" spc="-5">
                <a:latin typeface="Tahoma"/>
                <a:cs typeface="Tahoma"/>
              </a:rPr>
              <a:t>ra kẽm </a:t>
            </a:r>
            <a:r>
              <a:rPr sz="2000">
                <a:latin typeface="Tahoma"/>
                <a:cs typeface="Tahoma"/>
              </a:rPr>
              <a:t>ở </a:t>
            </a:r>
            <a:r>
              <a:rPr sz="2000" spc="-5">
                <a:latin typeface="Tahoma"/>
                <a:cs typeface="Tahoma"/>
              </a:rPr>
              <a:t>thể</a:t>
            </a:r>
            <a:r>
              <a:rPr sz="2000" spc="-30">
                <a:latin typeface="Tahoma"/>
                <a:cs typeface="Tahoma"/>
              </a:rPr>
              <a:t> </a:t>
            </a:r>
            <a:r>
              <a:rPr sz="2000">
                <a:latin typeface="Tahoma"/>
                <a:cs typeface="Tahoma"/>
              </a:rPr>
              <a:t>lỏng.</a:t>
            </a:r>
          </a:p>
          <a:p>
            <a:pPr marL="1366520" lvl="1" indent="-323850">
              <a:lnSpc>
                <a:spcPct val="100000"/>
              </a:lnSpc>
              <a:spcBef>
                <a:spcPts val="1200"/>
              </a:spcBef>
              <a:buFont typeface="Tahoma"/>
              <a:buAutoNum type="alphaUcPeriod"/>
              <a:tabLst>
                <a:tab pos="1367155" algn="l"/>
              </a:tabLst>
            </a:pPr>
            <a:r>
              <a:rPr sz="2000">
                <a:latin typeface="Tahoma"/>
                <a:cs typeface="Tahoma"/>
              </a:rPr>
              <a:t>tạo </a:t>
            </a:r>
            <a:r>
              <a:rPr sz="2000" spc="-5">
                <a:latin typeface="Tahoma"/>
                <a:cs typeface="Tahoma"/>
              </a:rPr>
              <a:t>ra kẽm </a:t>
            </a:r>
            <a:r>
              <a:rPr sz="2000">
                <a:latin typeface="Tahoma"/>
                <a:cs typeface="Tahoma"/>
              </a:rPr>
              <a:t>ở </a:t>
            </a:r>
            <a:r>
              <a:rPr sz="2000" spc="-5">
                <a:latin typeface="Tahoma"/>
                <a:cs typeface="Tahoma"/>
              </a:rPr>
              <a:t>thể</a:t>
            </a:r>
            <a:r>
              <a:rPr sz="2000" spc="-15">
                <a:latin typeface="Tahoma"/>
                <a:cs typeface="Tahoma"/>
              </a:rPr>
              <a:t> </a:t>
            </a:r>
            <a:r>
              <a:rPr sz="2000" spc="-5">
                <a:latin typeface="Tahoma"/>
                <a:cs typeface="Tahoma"/>
              </a:rPr>
              <a:t>hơi.</a:t>
            </a:r>
            <a:endParaRPr sz="2000">
              <a:latin typeface="Tahoma"/>
              <a:cs typeface="Tahoma"/>
            </a:endParaRPr>
          </a:p>
          <a:p>
            <a:pPr marL="1393825" lvl="1" indent="-351155">
              <a:lnSpc>
                <a:spcPct val="100000"/>
              </a:lnSpc>
              <a:spcBef>
                <a:spcPts val="1205"/>
              </a:spcBef>
              <a:buFont typeface="Tahoma"/>
              <a:buAutoNum type="alphaUcPeriod"/>
              <a:tabLst>
                <a:tab pos="1394460" algn="l"/>
              </a:tabLst>
            </a:pPr>
            <a:r>
              <a:rPr sz="2000">
                <a:latin typeface="Tahoma"/>
                <a:cs typeface="Tahoma"/>
              </a:rPr>
              <a:t>là </a:t>
            </a:r>
            <a:r>
              <a:rPr sz="2000" spc="-5">
                <a:latin typeface="Tahoma"/>
                <a:cs typeface="Tahoma"/>
              </a:rPr>
              <a:t>phản ứng không có </a:t>
            </a:r>
            <a:r>
              <a:rPr sz="2000">
                <a:latin typeface="Tahoma"/>
                <a:cs typeface="Tahoma"/>
              </a:rPr>
              <a:t>sự </a:t>
            </a:r>
            <a:r>
              <a:rPr sz="2000" spc="-5">
                <a:latin typeface="Tahoma"/>
                <a:cs typeface="Tahoma"/>
              </a:rPr>
              <a:t>thay </a:t>
            </a:r>
            <a:r>
              <a:rPr sz="2000">
                <a:latin typeface="Tahoma"/>
                <a:cs typeface="Tahoma"/>
              </a:rPr>
              <a:t>đổi số oxi</a:t>
            </a:r>
            <a:r>
              <a:rPr sz="2000" spc="-75">
                <a:latin typeface="Tahoma"/>
                <a:cs typeface="Tahoma"/>
              </a:rPr>
              <a:t> </a:t>
            </a:r>
            <a:r>
              <a:rPr sz="2000">
                <a:latin typeface="Tahoma"/>
                <a:cs typeface="Tahoma"/>
              </a:rPr>
              <a:t>hóa.</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F78C-F5B2-2120-448C-4DC4CD5D165B}"/>
              </a:ext>
            </a:extLst>
          </p:cNvPr>
          <p:cNvSpPr>
            <a:spLocks noGrp="1"/>
          </p:cNvSpPr>
          <p:nvPr>
            <p:ph type="title"/>
          </p:nvPr>
        </p:nvSpPr>
        <p:spPr>
          <a:xfrm>
            <a:off x="152400" y="819150"/>
            <a:ext cx="8742273" cy="1545295"/>
          </a:xfrm>
        </p:spPr>
        <p:txBody>
          <a:bodyPr/>
          <a:lstStyle/>
          <a:p>
            <a:pPr algn="l">
              <a:lnSpc>
                <a:spcPct val="107000"/>
              </a:lnSpc>
              <a:spcBef>
                <a:spcPts val="600"/>
              </a:spcBef>
              <a:spcAft>
                <a:spcPts val="600"/>
              </a:spcAft>
              <a:tabLst>
                <a:tab pos="228600" algn="l"/>
              </a:tabLst>
            </a:pPr>
            <a:r>
              <a:rPr lang="en-US" sz="3200" b="0">
                <a:latin typeface="Times New Roman" panose="02020603050405020304" pitchFamily="18" charset="0"/>
                <a:cs typeface="Times New Roman" panose="02020603050405020304" pitchFamily="18" charset="0"/>
              </a:rPr>
              <a:t>1- </a:t>
            </a:r>
            <a:r>
              <a:rPr lang="vi-VN" sz="3200" b="0">
                <a:latin typeface="Times New Roman" panose="02020603050405020304" pitchFamily="18" charset="0"/>
                <a:cs typeface="Times New Roman" panose="02020603050405020304" pitchFamily="18" charset="0"/>
              </a:rPr>
              <a:t> </a:t>
            </a:r>
            <a:r>
              <a:rPr lang="en-US" sz="3200" b="0">
                <a:latin typeface="Times New Roman" panose="02020603050405020304" pitchFamily="18" charset="0"/>
                <a:cs typeface="Times New Roman" panose="02020603050405020304" pitchFamily="18" charset="0"/>
              </a:rPr>
              <a:t>X</a:t>
            </a:r>
            <a:r>
              <a:rPr lang="vi-VN" sz="3200" b="0">
                <a:latin typeface="Times New Roman" panose="02020603050405020304" pitchFamily="18" charset="0"/>
                <a:cs typeface="Times New Roman" panose="02020603050405020304" pitchFamily="18" charset="0"/>
              </a:rPr>
              <a:t>ác định</a:t>
            </a:r>
            <a:r>
              <a:rPr lang="en-US" sz="3200" b="0">
                <a:latin typeface="Times New Roman" panose="02020603050405020304" pitchFamily="18" charset="0"/>
                <a:cs typeface="Times New Roman" panose="02020603050405020304" pitchFamily="18" charset="0"/>
              </a:rPr>
              <a:t> c</a:t>
            </a:r>
            <a:r>
              <a:rPr lang="vi-VN" sz="3200" b="0">
                <a:latin typeface="Times New Roman" panose="02020603050405020304" pitchFamily="18" charset="0"/>
                <a:cs typeface="Times New Roman" panose="02020603050405020304" pitchFamily="18" charset="0"/>
              </a:rPr>
              <a:t>hỉ báo </a:t>
            </a:r>
            <a:br>
              <a:rPr lang="en-US" sz="3200" b="0">
                <a:latin typeface="Times New Roman" panose="02020603050405020304" pitchFamily="18" charset="0"/>
                <a:cs typeface="Times New Roman" panose="02020603050405020304" pitchFamily="18" charset="0"/>
              </a:rPr>
            </a:br>
            <a:r>
              <a:rPr lang="en-US" sz="3200" b="0">
                <a:latin typeface="Times New Roman" panose="02020603050405020304" pitchFamily="18" charset="0"/>
                <a:cs typeface="Times New Roman" panose="02020603050405020304" pitchFamily="18" charset="0"/>
              </a:rPr>
              <a:t>2-  X</a:t>
            </a:r>
            <a:r>
              <a:rPr lang="vi-VN" sz="3200" b="0">
                <a:latin typeface="Times New Roman" panose="02020603050405020304" pitchFamily="18" charset="0"/>
                <a:cs typeface="Times New Roman" panose="02020603050405020304" pitchFamily="18" charset="0"/>
              </a:rPr>
              <a:t>ác định cấp độ tư duy </a:t>
            </a:r>
            <a:br>
              <a:rPr lang="en-US" sz="3200" b="0">
                <a:latin typeface="Times New Roman" panose="02020603050405020304" pitchFamily="18" charset="0"/>
                <a:cs typeface="Times New Roman" panose="02020603050405020304" pitchFamily="18" charset="0"/>
              </a:rPr>
            </a:br>
            <a:r>
              <a:rPr lang="en-US" sz="3200" b="0">
                <a:latin typeface="Times New Roman" panose="02020603050405020304" pitchFamily="18" charset="0"/>
                <a:cs typeface="Times New Roman" panose="02020603050405020304" pitchFamily="18" charset="0"/>
              </a:rPr>
              <a:t>3-  </a:t>
            </a:r>
            <a:r>
              <a:rPr lang="vi-VN" sz="3200" b="0">
                <a:latin typeface="Times New Roman" panose="02020603050405020304" pitchFamily="18" charset="0"/>
                <a:cs typeface="Times New Roman" panose="02020603050405020304" pitchFamily="18" charset="0"/>
              </a:rPr>
              <a:t>Xác định nội dung</a:t>
            </a:r>
            <a:endParaRPr lang="en-US" sz="3200" b="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429A45E-FDBF-BC85-5E8F-F347258FE271}"/>
              </a:ext>
            </a:extLst>
          </p:cNvPr>
          <p:cNvSpPr txBox="1"/>
          <p:nvPr/>
        </p:nvSpPr>
        <p:spPr>
          <a:xfrm>
            <a:off x="152400" y="17236"/>
            <a:ext cx="8915400" cy="1015663"/>
          </a:xfrm>
          <a:prstGeom prst="rect">
            <a:avLst/>
          </a:prstGeom>
          <a:noFill/>
        </p:spPr>
        <p:txBody>
          <a:bodyPr wrap="square">
            <a:spAutoFit/>
          </a:bodyPr>
          <a:lstStyle/>
          <a:p>
            <a:r>
              <a:rPr lang="en-US" sz="2000" b="1">
                <a:solidFill>
                  <a:srgbClr val="FF0000"/>
                </a:solidFill>
                <a:latin typeface="+mj-lt"/>
              </a:rPr>
              <a:t>Đ</a:t>
            </a:r>
            <a:r>
              <a:rPr lang="vi-VN" sz="2000" b="1">
                <a:solidFill>
                  <a:srgbClr val="FF0000"/>
                </a:solidFill>
                <a:latin typeface="+mj-lt"/>
              </a:rPr>
              <a:t>ể xây dựng đề kiểm tra đánh giá môn hóa học theo định hướng đánh giá năng lực của học sinh </a:t>
            </a:r>
            <a:r>
              <a:rPr lang="en-US" sz="2000" b="1">
                <a:solidFill>
                  <a:srgbClr val="FF0000"/>
                </a:solidFill>
                <a:latin typeface="+mj-lt"/>
              </a:rPr>
              <a:t>khi soạn </a:t>
            </a:r>
            <a:r>
              <a:rPr lang="vi-VN" sz="2000" b="1">
                <a:solidFill>
                  <a:srgbClr val="FF0000"/>
                </a:solidFill>
                <a:latin typeface="+mj-lt"/>
              </a:rPr>
              <a:t>câu hỏi </a:t>
            </a:r>
            <a:r>
              <a:rPr lang="en-US" sz="2000" b="1">
                <a:solidFill>
                  <a:srgbClr val="FF0000"/>
                </a:solidFill>
                <a:latin typeface="+mj-lt"/>
              </a:rPr>
              <a:t>cần :</a:t>
            </a:r>
            <a:br>
              <a:rPr lang="en-US" sz="2000" b="1">
                <a:solidFill>
                  <a:srgbClr val="FF0000"/>
                </a:solidFill>
                <a:latin typeface="+mj-lt"/>
              </a:rPr>
            </a:br>
            <a:endParaRPr lang="en-US" sz="2000" b="1">
              <a:solidFill>
                <a:srgbClr val="FF0000"/>
              </a:solidFill>
            </a:endParaRPr>
          </a:p>
        </p:txBody>
      </p:sp>
      <p:sp>
        <p:nvSpPr>
          <p:cNvPr id="10" name="TextBox 9">
            <a:extLst>
              <a:ext uri="{FF2B5EF4-FFF2-40B4-BE49-F238E27FC236}">
                <a16:creationId xmlns:a16="http://schemas.microsoft.com/office/drawing/2014/main" id="{A68AB560-910A-BD7C-6235-69476F498267}"/>
              </a:ext>
            </a:extLst>
          </p:cNvPr>
          <p:cNvSpPr txBox="1"/>
          <p:nvPr/>
        </p:nvSpPr>
        <p:spPr>
          <a:xfrm>
            <a:off x="130629" y="2266950"/>
            <a:ext cx="8742273" cy="3046988"/>
          </a:xfrm>
          <a:prstGeom prst="rect">
            <a:avLst/>
          </a:prstGeom>
          <a:noFill/>
        </p:spPr>
        <p:txBody>
          <a:bodyPr wrap="square">
            <a:spAutoFit/>
          </a:bodyPr>
          <a:lstStyle/>
          <a:p>
            <a:r>
              <a:rPr lang="en-US" sz="2800" b="0">
                <a:latin typeface="Times New Roman" panose="02020603050405020304" pitchFamily="18" charset="0"/>
                <a:cs typeface="Times New Roman" panose="02020603050405020304" pitchFamily="18" charset="0"/>
              </a:rPr>
              <a:t>Ví dụ : </a:t>
            </a:r>
            <a:br>
              <a:rPr lang="en-US" sz="2800" b="0">
                <a:latin typeface="Times New Roman" panose="02020603050405020304" pitchFamily="18" charset="0"/>
                <a:cs typeface="Times New Roman" panose="02020603050405020304" pitchFamily="18" charset="0"/>
              </a:rPr>
            </a:br>
            <a:r>
              <a:rPr lang="en-US" sz="1800" b="1" kern="10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Câu 1: </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Ester có nhiệt độ sôi cao nhất là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i="1" kern="100">
                <a:solidFill>
                  <a:srgbClr val="0033CC"/>
                </a:solidFill>
                <a:effectLst/>
                <a:latin typeface="Times New Roman" panose="02020603050405020304" pitchFamily="18" charset="0"/>
                <a:ea typeface="Calibri" panose="020F0502020204030204" pitchFamily="34" charset="0"/>
                <a:cs typeface="Times New Roman" panose="02020603050405020304" pitchFamily="18" charset="0"/>
              </a:rPr>
              <a:t>HH1.4</a:t>
            </a:r>
            <a:r>
              <a:rPr lang="en-US" sz="18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Hiểu </a:t>
            </a:r>
            <a:r>
              <a:rPr lang="en-US" sz="18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Ester lipid</a:t>
            </a:r>
            <a:r>
              <a:rPr lang="en-US" sz="1800" i="1" kern="100">
                <a:solidFill>
                  <a:srgbClr val="0033CC"/>
                </a:solidFill>
                <a:latin typeface="Times New Roman" panose="02020603050405020304" pitchFamily="18" charset="0"/>
                <a:ea typeface="Times New Roman" panose="02020603050405020304" pitchFamily="18" charset="0"/>
                <a:cs typeface="Times New Roman" panose="02020603050405020304" pitchFamily="18" charset="0"/>
              </a:rPr>
              <a:t> ) </a:t>
            </a:r>
            <a:br>
              <a:rPr lang="en-US" sz="1800" kern="100">
                <a:effectLst/>
                <a:latin typeface="Times New Roman" panose="02020603050405020304" pitchFamily="18" charset="0"/>
                <a:ea typeface="Calibri" panose="020F0502020204030204" pitchFamily="34" charset="0"/>
                <a:cs typeface="Times New Roman" panose="02020603050405020304" pitchFamily="18" charset="0"/>
              </a:rPr>
            </a:br>
            <a:r>
              <a:rPr lang="en-US" sz="1800" b="1"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CH</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COOC</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HCOOCH</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1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br>
            <a:r>
              <a:rPr lang="en-US" sz="1800" b="1" u="sng"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sz="1800" kern="0" baseline="-250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800" kern="0" baseline="-250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COOC</a:t>
            </a:r>
            <a:r>
              <a:rPr lang="en-US" sz="1800" kern="0" baseline="-250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800" kern="0" baseline="-250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CH</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COOCH</a:t>
            </a:r>
            <a:r>
              <a:rPr lang="en-US" sz="1800" kern="0" baseline="-250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b="0" kern="10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Câu 2: </a:t>
            </a:r>
            <a:r>
              <a:rPr lang="en-US" sz="1800" b="1" i="1" kern="100">
                <a:solidFill>
                  <a:srgbClr val="0033CC"/>
                </a:solidFill>
                <a:effectLst/>
                <a:latin typeface="Times New Roman" panose="02020603050405020304" pitchFamily="18" charset="0"/>
                <a:ea typeface="Calibri" panose="020F0502020204030204" pitchFamily="34" charset="0"/>
                <a:cs typeface="Times New Roman" panose="02020603050405020304" pitchFamily="18" charset="0"/>
              </a:rPr>
              <a:t>HH1.4</a:t>
            </a:r>
            <a:r>
              <a:rPr lang="en-US" sz="18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8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Protein </a:t>
            </a:r>
            <a:br>
              <a:rPr lang="en-US" sz="1800" kern="100">
                <a:effectLst/>
                <a:latin typeface="Times New Roman" panose="02020603050405020304" pitchFamily="18" charset="0"/>
                <a:ea typeface="Calibri" panose="020F0502020204030204" pitchFamily="34" charset="0"/>
                <a:cs typeface="Times New Roman" panose="02020603050405020304" pitchFamily="18" charset="0"/>
              </a:rPr>
            </a:br>
            <a:r>
              <a:rPr lang="fr-FR" kern="100">
                <a:solidFill>
                  <a:srgbClr val="000000"/>
                </a:solidFill>
                <a:latin typeface="TimesNewRoman"/>
                <a:ea typeface="Calibri" panose="020F0502020204030204" pitchFamily="34" charset="0"/>
                <a:cs typeface="Times New Roman" panose="02020603050405020304" pitchFamily="18" charset="0"/>
              </a:rPr>
              <a:t>  </a:t>
            </a:r>
            <a:r>
              <a:rPr lang="fr-FR" sz="1800" b="0" i="0" kern="100">
                <a:solidFill>
                  <a:srgbClr val="000000"/>
                </a:solidFill>
                <a:effectLst/>
                <a:latin typeface="TimesNewRoman"/>
                <a:ea typeface="Calibri" panose="020F0502020204030204" pitchFamily="34" charset="0"/>
                <a:cs typeface="Times New Roman" panose="02020603050405020304" pitchFamily="18" charset="0"/>
              </a:rPr>
              <a:t>Cho một số protein sau: keratin (có ở tóc, móng), collagen (có ở da, sụn), myosin (có ở cơ bắp), hemoglobin (có ở máu), albumin (có ở lòng trắng trứng), fibroin (có ở tơ nhện, tơ tằm). Số lượng protein có khả năng tan trong nước tạo dung dich keo là bao nhiêu?	</a:t>
            </a:r>
            <a:br>
              <a:rPr lang="fr-FR" sz="1800" b="0" i="0" kern="100">
                <a:solidFill>
                  <a:srgbClr val="000000"/>
                </a:solidFill>
                <a:effectLst/>
                <a:latin typeface="TimesNewRoman"/>
                <a:ea typeface="Calibri" panose="020F0502020204030204" pitchFamily="34" charset="0"/>
                <a:cs typeface="Times New Roman" panose="02020603050405020304" pitchFamily="18" charset="0"/>
              </a:rPr>
            </a:br>
            <a:r>
              <a:rPr lang="fr-FR" sz="1800" b="1" i="1" kern="100">
                <a:solidFill>
                  <a:srgbClr val="FF0000"/>
                </a:solidFill>
                <a:effectLst/>
                <a:latin typeface="TimesNewRoman"/>
                <a:ea typeface="Calibri" panose="020F0502020204030204" pitchFamily="34" charset="0"/>
                <a:cs typeface="Times New Roman" panose="02020603050405020304" pitchFamily="18" charset="0"/>
              </a:rPr>
              <a:t>Đáp án: 2.</a:t>
            </a:r>
            <a:br>
              <a:rPr lang="en-US" sz="1800" kern="100">
                <a:effectLst/>
                <a:latin typeface="Times New Roman" panose="02020603050405020304" pitchFamily="18" charset="0"/>
                <a:ea typeface="Calibri" panose="020F0502020204030204" pitchFamily="34" charset="0"/>
                <a:cs typeface="Times New Roman" panose="02020603050405020304" pitchFamily="18" charset="0"/>
              </a:rPr>
            </a:br>
            <a:endParaRPr lang="en-US"/>
          </a:p>
        </p:txBody>
      </p:sp>
    </p:spTree>
    <p:extLst>
      <p:ext uri="{BB962C8B-B14F-4D97-AF65-F5344CB8AC3E}">
        <p14:creationId xmlns:p14="http://schemas.microsoft.com/office/powerpoint/2010/main" val="1212581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1E5373-3FD4-8486-0CEA-0B7292E10773}"/>
              </a:ext>
            </a:extLst>
          </p:cNvPr>
          <p:cNvSpPr txBox="1"/>
          <p:nvPr/>
        </p:nvSpPr>
        <p:spPr>
          <a:xfrm>
            <a:off x="228600" y="656277"/>
            <a:ext cx="8763000" cy="4401205"/>
          </a:xfrm>
          <a:prstGeom prst="rect">
            <a:avLst/>
          </a:prstGeom>
          <a:noFill/>
        </p:spPr>
        <p:txBody>
          <a:bodyPr wrap="square" anchor="ctr">
            <a:spAutoFit/>
          </a:bodyPr>
          <a:lstStyle/>
          <a:p>
            <a:pPr marL="0" marR="0" algn="just">
              <a:tabLst>
                <a:tab pos="228600" algn="l"/>
              </a:tabLst>
            </a:pPr>
            <a:r>
              <a:rPr lang="en-US" sz="2000" kern="10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Câu 3:</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Thí nghiệm của methylamine và copper (II) hydroxide.</a:t>
            </a: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Bước 1: Cho khoảng 2 mL dung dịch CuSO</a:t>
            </a:r>
            <a:r>
              <a:rPr lang="en-US" sz="2000" kern="100" baseline="-25000">
                <a:effectLst/>
                <a:latin typeface="Times New Roman" panose="02020603050405020304" pitchFamily="18" charset="0"/>
                <a:ea typeface="Calibri" panose="020F0502020204030204" pitchFamily="34" charset="0"/>
                <a:cs typeface="Times New Roman" panose="02020603050405020304" pitchFamily="18" charset="0"/>
              </a:rPr>
              <a:t>4</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0,1M vào ống nghiệm.</a:t>
            </a:r>
          </a:p>
          <a:p>
            <a:pPr marL="0" marR="0" algn="just">
              <a:tabLst>
                <a:tab pos="228600" algn="l"/>
              </a:tabLst>
            </a:pP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Bước 2: Thêm từ từ dung dịch methylamine 0,1M đến dư vào ống nghiệm, lắc đều.</a:t>
            </a:r>
          </a:p>
          <a:p>
            <a:pPr marL="0" marR="0" algn="just">
              <a:tabLst>
                <a:tab pos="228600" algn="l"/>
              </a:tabLst>
            </a:pP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a. </a:t>
            </a:r>
            <a:r>
              <a:rPr lang="en-US" sz="2000" b="1" i="1" kern="100">
                <a:solidFill>
                  <a:srgbClr val="0033CC"/>
                </a:solidFill>
                <a:effectLst/>
                <a:latin typeface="Times New Roman" panose="02020603050405020304" pitchFamily="18" charset="0"/>
                <a:ea typeface="Calibri" panose="020F0502020204030204" pitchFamily="34" charset="0"/>
                <a:cs typeface="Times New Roman" panose="02020603050405020304" pitchFamily="18" charset="0"/>
              </a:rPr>
              <a:t>HH1.3 </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Amine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Methylamine có công thức hóa học là CH</a:t>
            </a:r>
            <a:r>
              <a:rPr lang="en-US" sz="2000" kern="100" baseline="-25000">
                <a:effectLst/>
                <a:latin typeface="Times New Roman" panose="02020603050405020304" pitchFamily="18" charset="0"/>
                <a:ea typeface="Calibri" panose="020F0502020204030204" pitchFamily="34" charset="0"/>
                <a:cs typeface="Times New Roman" panose="02020603050405020304" pitchFamily="18" charset="0"/>
              </a:rPr>
              <a:t>3</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NH</a:t>
            </a:r>
            <a:r>
              <a:rPr lang="en-US" sz="2000" kern="100" baseline="-25000">
                <a:effectLst/>
                <a:latin typeface="Times New Roman" panose="02020603050405020304" pitchFamily="18" charset="0"/>
                <a:ea typeface="Calibri" panose="020F0502020204030204" pitchFamily="34" charset="0"/>
                <a:cs typeface="Times New Roman" panose="02020603050405020304" pitchFamily="18" charset="0"/>
              </a:rPr>
              <a:t>2</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Đúng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b.</a:t>
            </a:r>
            <a:r>
              <a:rPr lang="en-US" sz="2000" b="1" i="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i="1" kern="100">
                <a:solidFill>
                  <a:srgbClr val="0033CC"/>
                </a:solidFill>
                <a:effectLst/>
                <a:latin typeface="Times New Roman" panose="02020603050405020304" pitchFamily="18" charset="0"/>
                <a:ea typeface="Calibri" panose="020F0502020204030204" pitchFamily="34" charset="0"/>
                <a:cs typeface="Times New Roman" panose="02020603050405020304" pitchFamily="18" charset="0"/>
              </a:rPr>
              <a:t>HH2.2</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Amine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Sau bước 2 thu được dung dịch phức chất có màu tím. </a:t>
            </a:r>
            <a:r>
              <a:rPr lang="en-US" sz="2000" b="1"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b="1"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sz="20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HH2.1</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-Amine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Khi thay thế dung dịch </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CuSO</a:t>
            </a:r>
            <a:r>
              <a:rPr lang="en-US" sz="2000" kern="100" baseline="-25000">
                <a:effectLst/>
                <a:latin typeface="Times New Roman" panose="02020603050405020304" pitchFamily="18" charset="0"/>
                <a:ea typeface="Calibri" panose="020F0502020204030204" pitchFamily="34" charset="0"/>
                <a:cs typeface="Times New Roman" panose="02020603050405020304" pitchFamily="18" charset="0"/>
              </a:rPr>
              <a:t>4</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bằng dung dịch FeCl</a:t>
            </a:r>
            <a:r>
              <a:rPr lang="en-US" sz="2000" kern="100" baseline="-25000">
                <a:effectLst/>
                <a:latin typeface="Times New Roman" panose="02020603050405020304" pitchFamily="18" charset="0"/>
                <a:ea typeface="Calibri" panose="020F0502020204030204" pitchFamily="34" charset="0"/>
                <a:cs typeface="Times New Roman" panose="02020603050405020304" pitchFamily="18" charset="0"/>
              </a:rPr>
              <a:t>3</a:t>
            </a: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 thì sau bước 2 thu được kết tủa màu nâu đỏ.</a:t>
            </a: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Đúng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b="1" kern="100">
                <a:effectLst/>
                <a:latin typeface="Times New Roman" panose="02020603050405020304" pitchFamily="18" charset="0"/>
                <a:ea typeface="Calibri" panose="020F0502020204030204" pitchFamily="34" charset="0"/>
                <a:cs typeface="Times New Roman" panose="02020603050405020304" pitchFamily="18" charset="0"/>
              </a:rPr>
              <a:t>	d. </a:t>
            </a:r>
            <a:r>
              <a:rPr lang="en-US" sz="2000" b="1" i="1" kern="100">
                <a:solidFill>
                  <a:srgbClr val="0033CC"/>
                </a:solidFill>
                <a:effectLst/>
                <a:latin typeface="Times New Roman" panose="02020603050405020304" pitchFamily="18" charset="0"/>
                <a:ea typeface="Calibri" panose="020F0502020204030204" pitchFamily="34" charset="0"/>
                <a:cs typeface="Times New Roman" panose="02020603050405020304" pitchFamily="18" charset="0"/>
              </a:rPr>
              <a:t>HH1.6</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Vận dụng - </a:t>
            </a:r>
            <a:r>
              <a:rPr lang="en-US" sz="2000" i="1" kern="0">
                <a:solidFill>
                  <a:srgbClr val="0033CC"/>
                </a:solidFill>
                <a:effectLst/>
                <a:latin typeface="Times New Roman" panose="02020603050405020304" pitchFamily="18" charset="0"/>
                <a:ea typeface="Times New Roman" panose="02020603050405020304" pitchFamily="18" charset="0"/>
                <a:cs typeface="Times New Roman" panose="02020603050405020304" pitchFamily="18" charset="0"/>
              </a:rPr>
              <a:t>Amine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tabLst>
                <a:tab pos="228600" algn="l"/>
              </a:tabLst>
            </a:pPr>
            <a:r>
              <a:rPr lang="en-US" sz="20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Thí nghiệm trên chứng minh methylamine có tính base và có khả năng tạo phức vì nguyên tử nitrogen còn một cặp electron tự do. </a:t>
            </a:r>
            <a:r>
              <a:rPr lang="en-US" sz="2000" b="1"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Đúng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617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0085"/>
          </a:xfrm>
          <a:custGeom>
            <a:avLst/>
            <a:gdLst/>
            <a:ahLst/>
            <a:cxnLst/>
            <a:rect l="l" t="t" r="r" b="b"/>
            <a:pathLst>
              <a:path w="9144000" h="680085">
                <a:moveTo>
                  <a:pt x="9030716" y="0"/>
                </a:moveTo>
                <a:lnTo>
                  <a:pt x="113319" y="0"/>
                </a:lnTo>
                <a:lnTo>
                  <a:pt x="69210" y="8913"/>
                </a:lnTo>
                <a:lnTo>
                  <a:pt x="33190" y="33210"/>
                </a:lnTo>
                <a:lnTo>
                  <a:pt x="8905" y="69222"/>
                </a:lnTo>
                <a:lnTo>
                  <a:pt x="0" y="113284"/>
                </a:lnTo>
                <a:lnTo>
                  <a:pt x="0" y="566674"/>
                </a:lnTo>
                <a:lnTo>
                  <a:pt x="8905" y="610735"/>
                </a:lnTo>
                <a:lnTo>
                  <a:pt x="33190" y="646747"/>
                </a:lnTo>
                <a:lnTo>
                  <a:pt x="69210" y="671044"/>
                </a:lnTo>
                <a:lnTo>
                  <a:pt x="113319" y="679958"/>
                </a:lnTo>
                <a:lnTo>
                  <a:pt x="9030716" y="679958"/>
                </a:lnTo>
                <a:lnTo>
                  <a:pt x="9074830" y="671044"/>
                </a:lnTo>
                <a:lnTo>
                  <a:pt x="9110837" y="646747"/>
                </a:lnTo>
                <a:lnTo>
                  <a:pt x="9135104" y="610735"/>
                </a:lnTo>
                <a:lnTo>
                  <a:pt x="9144000" y="566674"/>
                </a:lnTo>
                <a:lnTo>
                  <a:pt x="9144000" y="113284"/>
                </a:lnTo>
                <a:lnTo>
                  <a:pt x="9135104" y="69222"/>
                </a:lnTo>
                <a:lnTo>
                  <a:pt x="9110837" y="33210"/>
                </a:lnTo>
                <a:lnTo>
                  <a:pt x="9074830" y="8913"/>
                </a:lnTo>
                <a:lnTo>
                  <a:pt x="903071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80085"/>
          </a:xfrm>
          <a:custGeom>
            <a:avLst/>
            <a:gdLst/>
            <a:ahLst/>
            <a:cxnLst/>
            <a:rect l="l" t="t" r="r" b="b"/>
            <a:pathLst>
              <a:path w="9144000" h="680085">
                <a:moveTo>
                  <a:pt x="0" y="113284"/>
                </a:moveTo>
                <a:lnTo>
                  <a:pt x="8905" y="69222"/>
                </a:lnTo>
                <a:lnTo>
                  <a:pt x="33190" y="33210"/>
                </a:lnTo>
                <a:lnTo>
                  <a:pt x="69210" y="8913"/>
                </a:lnTo>
                <a:lnTo>
                  <a:pt x="113319" y="0"/>
                </a:lnTo>
                <a:lnTo>
                  <a:pt x="9030716" y="0"/>
                </a:lnTo>
                <a:lnTo>
                  <a:pt x="9074830" y="8913"/>
                </a:lnTo>
                <a:lnTo>
                  <a:pt x="9110837" y="33210"/>
                </a:lnTo>
                <a:lnTo>
                  <a:pt x="9135104" y="69222"/>
                </a:lnTo>
                <a:lnTo>
                  <a:pt x="9144000" y="113284"/>
                </a:lnTo>
                <a:lnTo>
                  <a:pt x="9144000" y="566674"/>
                </a:lnTo>
                <a:lnTo>
                  <a:pt x="9135104" y="610735"/>
                </a:lnTo>
                <a:lnTo>
                  <a:pt x="9110837" y="646747"/>
                </a:lnTo>
                <a:lnTo>
                  <a:pt x="9074830" y="671044"/>
                </a:lnTo>
                <a:lnTo>
                  <a:pt x="9030716" y="679958"/>
                </a:lnTo>
                <a:lnTo>
                  <a:pt x="113319" y="679958"/>
                </a:lnTo>
                <a:lnTo>
                  <a:pt x="69210" y="671044"/>
                </a:lnTo>
                <a:lnTo>
                  <a:pt x="33190" y="646747"/>
                </a:lnTo>
                <a:lnTo>
                  <a:pt x="8905" y="610735"/>
                </a:lnTo>
                <a:lnTo>
                  <a:pt x="0" y="566674"/>
                </a:lnTo>
                <a:lnTo>
                  <a:pt x="0" y="11328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1963" y="80518"/>
            <a:ext cx="8660765" cy="513715"/>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Quan </a:t>
            </a:r>
            <a:r>
              <a:rPr sz="3200"/>
              <a:t>điểm </a:t>
            </a:r>
            <a:r>
              <a:rPr sz="3200" spc="-5"/>
              <a:t>về </a:t>
            </a:r>
            <a:r>
              <a:rPr sz="3200"/>
              <a:t>thi TN </a:t>
            </a:r>
            <a:r>
              <a:rPr sz="3200" spc="-5"/>
              <a:t>THPT </a:t>
            </a:r>
            <a:r>
              <a:rPr sz="3200"/>
              <a:t>môn Hóa</a:t>
            </a:r>
            <a:r>
              <a:rPr sz="3200" spc="-95"/>
              <a:t> </a:t>
            </a:r>
            <a:r>
              <a:rPr sz="3200" spc="-5"/>
              <a:t>học</a:t>
            </a:r>
            <a:endParaRPr sz="3200"/>
          </a:p>
        </p:txBody>
      </p:sp>
      <p:sp>
        <p:nvSpPr>
          <p:cNvPr id="5" name="object 5"/>
          <p:cNvSpPr txBox="1"/>
          <p:nvPr/>
        </p:nvSpPr>
        <p:spPr>
          <a:xfrm>
            <a:off x="196087" y="820039"/>
            <a:ext cx="8839835" cy="4882875"/>
          </a:xfrm>
          <a:prstGeom prst="rect">
            <a:avLst/>
          </a:prstGeom>
        </p:spPr>
        <p:txBody>
          <a:bodyPr vert="horz" wrap="square" lIns="0" tIns="12700" rIns="0" bIns="0" rtlCol="0">
            <a:spAutoFit/>
          </a:bodyPr>
          <a:lstStyle/>
          <a:p>
            <a:pPr marL="12700">
              <a:lnSpc>
                <a:spcPct val="100000"/>
              </a:lnSpc>
              <a:spcBef>
                <a:spcPts val="100"/>
              </a:spcBef>
            </a:pPr>
            <a:r>
              <a:rPr sz="2400" b="1">
                <a:solidFill>
                  <a:srgbClr val="D50092"/>
                </a:solidFill>
                <a:latin typeface="Tahoma"/>
                <a:cs typeface="Tahoma"/>
              </a:rPr>
              <a:t>a. </a:t>
            </a:r>
            <a:r>
              <a:rPr sz="2400" b="1" spc="-5">
                <a:solidFill>
                  <a:srgbClr val="D50092"/>
                </a:solidFill>
                <a:latin typeface="Tahoma"/>
                <a:cs typeface="Tahoma"/>
              </a:rPr>
              <a:t>Các </a:t>
            </a:r>
            <a:r>
              <a:rPr sz="2400" b="1">
                <a:solidFill>
                  <a:srgbClr val="D50092"/>
                </a:solidFill>
                <a:latin typeface="Tahoma"/>
                <a:cs typeface="Tahoma"/>
              </a:rPr>
              <a:t>văn bản </a:t>
            </a:r>
            <a:r>
              <a:rPr sz="2400" b="1" spc="-5">
                <a:solidFill>
                  <a:srgbClr val="D50092"/>
                </a:solidFill>
                <a:latin typeface="Tahoma"/>
                <a:cs typeface="Tahoma"/>
              </a:rPr>
              <a:t>chỉ </a:t>
            </a:r>
            <a:r>
              <a:rPr sz="2400" b="1">
                <a:solidFill>
                  <a:srgbClr val="D50092"/>
                </a:solidFill>
                <a:latin typeface="Tahoma"/>
                <a:cs typeface="Tahoma"/>
              </a:rPr>
              <a:t>đạo và kế</a:t>
            </a:r>
            <a:r>
              <a:rPr sz="2400" b="1" spc="-175">
                <a:solidFill>
                  <a:srgbClr val="D50092"/>
                </a:solidFill>
                <a:latin typeface="Tahoma"/>
                <a:cs typeface="Tahoma"/>
              </a:rPr>
              <a:t> </a:t>
            </a:r>
            <a:r>
              <a:rPr sz="2400" b="1" spc="-25">
                <a:solidFill>
                  <a:srgbClr val="D50092"/>
                </a:solidFill>
                <a:latin typeface="Tahoma"/>
                <a:cs typeface="Tahoma"/>
              </a:rPr>
              <a:t>hoạch</a:t>
            </a:r>
            <a:endParaRPr sz="2400">
              <a:latin typeface="Tahoma"/>
              <a:cs typeface="Tahoma"/>
            </a:endParaRPr>
          </a:p>
          <a:p>
            <a:pPr>
              <a:lnSpc>
                <a:spcPct val="100000"/>
              </a:lnSpc>
              <a:spcBef>
                <a:spcPts val="40"/>
              </a:spcBef>
            </a:pPr>
            <a:endParaRPr sz="2950">
              <a:latin typeface="Tahoma"/>
              <a:cs typeface="Tahoma"/>
            </a:endParaRPr>
          </a:p>
          <a:p>
            <a:pPr marL="238125" indent="-226060">
              <a:lnSpc>
                <a:spcPct val="100000"/>
              </a:lnSpc>
              <a:buFont typeface="Arial"/>
              <a:buChar char="•"/>
              <a:tabLst>
                <a:tab pos="238760" algn="l"/>
              </a:tabLst>
            </a:pPr>
            <a:r>
              <a:rPr sz="2800">
                <a:latin typeface="Times New Roman" panose="02020603050405020304" pitchFamily="18" charset="0"/>
                <a:cs typeface="Times New Roman" panose="02020603050405020304" pitchFamily="18" charset="0"/>
              </a:rPr>
              <a:t>Thông tư </a:t>
            </a:r>
            <a:r>
              <a:rPr sz="2800" spc="-5">
                <a:latin typeface="Times New Roman" panose="02020603050405020304" pitchFamily="18" charset="0"/>
                <a:cs typeface="Times New Roman" panose="02020603050405020304" pitchFamily="18" charset="0"/>
              </a:rPr>
              <a:t>32/2018 chương trình</a:t>
            </a:r>
            <a:r>
              <a:rPr sz="2800" spc="-145">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GDPT.</a:t>
            </a:r>
            <a:endParaRPr sz="2800">
              <a:latin typeface="Times New Roman" panose="02020603050405020304" pitchFamily="18" charset="0"/>
              <a:cs typeface="Times New Roman" panose="02020603050405020304" pitchFamily="18" charset="0"/>
            </a:endParaRPr>
          </a:p>
          <a:p>
            <a:pPr marL="238125" indent="-226060">
              <a:lnSpc>
                <a:spcPct val="100000"/>
              </a:lnSpc>
              <a:spcBef>
                <a:spcPts val="2160"/>
              </a:spcBef>
              <a:buFont typeface="Arial"/>
              <a:buChar char="•"/>
              <a:tabLst>
                <a:tab pos="238760" algn="l"/>
              </a:tabLst>
            </a:pPr>
            <a:r>
              <a:rPr sz="2800">
                <a:latin typeface="Times New Roman" panose="02020603050405020304" pitchFamily="18" charset="0"/>
                <a:cs typeface="Times New Roman" panose="02020603050405020304" pitchFamily="18" charset="0"/>
              </a:rPr>
              <a:t>Cấu </a:t>
            </a:r>
            <a:r>
              <a:rPr sz="2800" spc="-5">
                <a:latin typeface="Times New Roman" panose="02020603050405020304" pitchFamily="18" charset="0"/>
                <a:cs typeface="Times New Roman" panose="02020603050405020304" pitchFamily="18" charset="0"/>
              </a:rPr>
              <a:t>trúc định </a:t>
            </a:r>
            <a:r>
              <a:rPr sz="2800">
                <a:latin typeface="Times New Roman" panose="02020603050405020304" pitchFamily="18" charset="0"/>
                <a:cs typeface="Times New Roman" panose="02020603050405020304" pitchFamily="18" charset="0"/>
              </a:rPr>
              <a:t>dạng đề </a:t>
            </a:r>
            <a:r>
              <a:rPr sz="2800" spc="-5">
                <a:latin typeface="Times New Roman" panose="02020603050405020304" pitchFamily="18" charset="0"/>
                <a:cs typeface="Times New Roman" panose="02020603050405020304" pitchFamily="18" charset="0"/>
              </a:rPr>
              <a:t>thi tham </a:t>
            </a:r>
            <a:r>
              <a:rPr sz="2800">
                <a:latin typeface="Times New Roman" panose="02020603050405020304" pitchFamily="18" charset="0"/>
                <a:cs typeface="Times New Roman" panose="02020603050405020304" pitchFamily="18" charset="0"/>
              </a:rPr>
              <a:t>khảo </a:t>
            </a:r>
            <a:r>
              <a:rPr sz="2800" spc="-5">
                <a:latin typeface="Times New Roman" panose="02020603050405020304" pitchFamily="18" charset="0"/>
                <a:cs typeface="Times New Roman" panose="02020603050405020304" pitchFamily="18" charset="0"/>
              </a:rPr>
              <a:t>công </a:t>
            </a:r>
            <a:r>
              <a:rPr sz="2800">
                <a:latin typeface="Times New Roman" panose="02020603050405020304" pitchFamily="18" charset="0"/>
                <a:cs typeface="Times New Roman" panose="02020603050405020304" pitchFamily="18" charset="0"/>
              </a:rPr>
              <a:t>bố ngày</a:t>
            </a:r>
            <a:r>
              <a:rPr sz="2800" spc="-270">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29/12/2023.</a:t>
            </a:r>
            <a:endParaRPr sz="2800">
              <a:latin typeface="Times New Roman" panose="02020603050405020304" pitchFamily="18" charset="0"/>
              <a:cs typeface="Times New Roman" panose="02020603050405020304" pitchFamily="18" charset="0"/>
            </a:endParaRPr>
          </a:p>
          <a:p>
            <a:pPr marL="238125" indent="-226060" algn="just">
              <a:lnSpc>
                <a:spcPct val="100000"/>
              </a:lnSpc>
              <a:spcBef>
                <a:spcPts val="1445"/>
              </a:spcBef>
              <a:buFont typeface="Arial"/>
              <a:buChar char="•"/>
              <a:tabLst>
                <a:tab pos="238760" algn="l"/>
              </a:tabLst>
            </a:pPr>
            <a:r>
              <a:rPr sz="2800">
                <a:latin typeface="Times New Roman" panose="02020603050405020304" pitchFamily="18" charset="0"/>
                <a:cs typeface="Times New Roman" panose="02020603050405020304" pitchFamily="18" charset="0"/>
              </a:rPr>
              <a:t>QĐ 764/BDG ngày </a:t>
            </a:r>
            <a:r>
              <a:rPr sz="2800" spc="-5">
                <a:latin typeface="Times New Roman" panose="02020603050405020304" pitchFamily="18" charset="0"/>
                <a:cs typeface="Times New Roman" panose="02020603050405020304" pitchFamily="18" charset="0"/>
              </a:rPr>
              <a:t>08/3/2024 cấu trúc, định </a:t>
            </a:r>
            <a:r>
              <a:rPr sz="2800">
                <a:latin typeface="Times New Roman" panose="02020603050405020304" pitchFamily="18" charset="0"/>
                <a:cs typeface="Times New Roman" panose="02020603050405020304" pitchFamily="18" charset="0"/>
              </a:rPr>
              <a:t>dạng đề</a:t>
            </a:r>
            <a:r>
              <a:rPr sz="2800" spc="-200">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thi.</a:t>
            </a:r>
            <a:endParaRPr sz="2800">
              <a:latin typeface="Times New Roman" panose="02020603050405020304" pitchFamily="18" charset="0"/>
              <a:cs typeface="Times New Roman" panose="02020603050405020304" pitchFamily="18" charset="0"/>
            </a:endParaRPr>
          </a:p>
          <a:p>
            <a:pPr marL="238125" marR="189230" indent="-226060" algn="just">
              <a:lnSpc>
                <a:spcPct val="150000"/>
              </a:lnSpc>
              <a:buFont typeface="Arial"/>
              <a:buChar char="•"/>
              <a:tabLst>
                <a:tab pos="238760" algn="l"/>
              </a:tabLst>
            </a:pPr>
            <a:r>
              <a:rPr sz="2800" spc="-10">
                <a:latin typeface="Times New Roman" panose="02020603050405020304" pitchFamily="18" charset="0"/>
                <a:cs typeface="Times New Roman" panose="02020603050405020304" pitchFamily="18" charset="0"/>
              </a:rPr>
              <a:t>Kế </a:t>
            </a:r>
            <a:r>
              <a:rPr sz="2800" spc="-20">
                <a:latin typeface="Times New Roman" panose="02020603050405020304" pitchFamily="18" charset="0"/>
                <a:cs typeface="Times New Roman" panose="02020603050405020304" pitchFamily="18" charset="0"/>
              </a:rPr>
              <a:t>hoạch 336 ngày </a:t>
            </a:r>
            <a:r>
              <a:rPr sz="2800" spc="-30">
                <a:latin typeface="Times New Roman" panose="02020603050405020304" pitchFamily="18" charset="0"/>
                <a:cs typeface="Times New Roman" panose="02020603050405020304" pitchFamily="18" charset="0"/>
              </a:rPr>
              <a:t>08/04/2024 </a:t>
            </a:r>
            <a:r>
              <a:rPr sz="2800" spc="-20">
                <a:latin typeface="Times New Roman" panose="02020603050405020304" pitchFamily="18" charset="0"/>
                <a:cs typeface="Times New Roman" panose="02020603050405020304" pitchFamily="18" charset="0"/>
              </a:rPr>
              <a:t>của BGD </a:t>
            </a:r>
            <a:r>
              <a:rPr sz="2800" spc="-10">
                <a:latin typeface="Times New Roman" panose="02020603050405020304" pitchFamily="18" charset="0"/>
                <a:cs typeface="Times New Roman" panose="02020603050405020304" pitchFamily="18" charset="0"/>
              </a:rPr>
              <a:t>về </a:t>
            </a:r>
            <a:r>
              <a:rPr sz="2800" spc="-20">
                <a:latin typeface="Times New Roman" panose="02020603050405020304" pitchFamily="18" charset="0"/>
                <a:cs typeface="Times New Roman" panose="02020603050405020304" pitchFamily="18" charset="0"/>
              </a:rPr>
              <a:t>tập huấn xây dựng  ngân</a:t>
            </a:r>
            <a:r>
              <a:rPr sz="2800" spc="-70">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hàng</a:t>
            </a:r>
            <a:r>
              <a:rPr sz="2800" spc="-75">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câu</a:t>
            </a:r>
            <a:r>
              <a:rPr sz="2800" spc="-40">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hỏi</a:t>
            </a:r>
            <a:r>
              <a:rPr sz="2800" spc="-70">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thi,</a:t>
            </a:r>
            <a:r>
              <a:rPr sz="2800" spc="-75">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ra</a:t>
            </a:r>
            <a:r>
              <a:rPr sz="2800" spc="-55">
                <a:latin typeface="Times New Roman" panose="02020603050405020304" pitchFamily="18" charset="0"/>
                <a:cs typeface="Times New Roman" panose="02020603050405020304" pitchFamily="18" charset="0"/>
              </a:rPr>
              <a:t> </a:t>
            </a:r>
            <a:r>
              <a:rPr sz="2800" spc="-10">
                <a:latin typeface="Times New Roman" panose="02020603050405020304" pitchFamily="18" charset="0"/>
                <a:cs typeface="Times New Roman" panose="02020603050405020304" pitchFamily="18" charset="0"/>
              </a:rPr>
              <a:t>đề</a:t>
            </a:r>
            <a:r>
              <a:rPr sz="2800" spc="-60">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minh</a:t>
            </a:r>
            <a:r>
              <a:rPr sz="2800" spc="-70">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họa</a:t>
            </a:r>
            <a:r>
              <a:rPr sz="2800" spc="-70">
                <a:latin typeface="Times New Roman" panose="02020603050405020304" pitchFamily="18" charset="0"/>
                <a:cs typeface="Times New Roman" panose="02020603050405020304" pitchFamily="18" charset="0"/>
              </a:rPr>
              <a:t> </a:t>
            </a:r>
            <a:r>
              <a:rPr sz="2800" spc="-10">
                <a:latin typeface="Times New Roman" panose="02020603050405020304" pitchFamily="18" charset="0"/>
                <a:cs typeface="Times New Roman" panose="02020603050405020304" pitchFamily="18" charset="0"/>
              </a:rPr>
              <a:t>kì</a:t>
            </a:r>
            <a:r>
              <a:rPr sz="2800" spc="-55">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thi</a:t>
            </a:r>
            <a:r>
              <a:rPr sz="2800" spc="-70">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tốt</a:t>
            </a:r>
            <a:r>
              <a:rPr sz="2800" spc="-65">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nghiệp</a:t>
            </a:r>
            <a:r>
              <a:rPr sz="2800" spc="-75">
                <a:latin typeface="Times New Roman" panose="02020603050405020304" pitchFamily="18" charset="0"/>
                <a:cs typeface="Times New Roman" panose="02020603050405020304" pitchFamily="18" charset="0"/>
              </a:rPr>
              <a:t> </a:t>
            </a:r>
            <a:r>
              <a:rPr sz="2800" spc="-20">
                <a:latin typeface="Times New Roman" panose="02020603050405020304" pitchFamily="18" charset="0"/>
                <a:cs typeface="Times New Roman" panose="02020603050405020304" pitchFamily="18" charset="0"/>
              </a:rPr>
              <a:t>THPT</a:t>
            </a:r>
            <a:r>
              <a:rPr sz="2800" spc="-55">
                <a:latin typeface="Times New Roman" panose="02020603050405020304" pitchFamily="18" charset="0"/>
                <a:cs typeface="Times New Roman" panose="02020603050405020304" pitchFamily="18" charset="0"/>
              </a:rPr>
              <a:t> </a:t>
            </a:r>
            <a:r>
              <a:rPr sz="2800" spc="-15">
                <a:latin typeface="Times New Roman" panose="02020603050405020304" pitchFamily="18" charset="0"/>
                <a:cs typeface="Times New Roman" panose="02020603050405020304" pitchFamily="18" charset="0"/>
              </a:rPr>
              <a:t>từ  </a:t>
            </a:r>
            <a:r>
              <a:rPr sz="2800" spc="-20">
                <a:latin typeface="Times New Roman" panose="02020603050405020304" pitchFamily="18" charset="0"/>
                <a:cs typeface="Times New Roman" panose="02020603050405020304" pitchFamily="18" charset="0"/>
              </a:rPr>
              <a:t>năm</a:t>
            </a:r>
            <a:r>
              <a:rPr sz="2800" spc="-65">
                <a:latin typeface="Times New Roman" panose="02020603050405020304" pitchFamily="18" charset="0"/>
                <a:cs typeface="Times New Roman" panose="02020603050405020304" pitchFamily="18" charset="0"/>
              </a:rPr>
              <a:t> </a:t>
            </a:r>
            <a:r>
              <a:rPr sz="2800" spc="-25">
                <a:latin typeface="Times New Roman" panose="02020603050405020304" pitchFamily="18" charset="0"/>
                <a:cs typeface="Times New Roman" panose="02020603050405020304" pitchFamily="18" charset="0"/>
              </a:rPr>
              <a:t>2025.</a:t>
            </a:r>
            <a:endParaRPr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582ED-3C37-E568-0526-A555CDDACD93}"/>
              </a:ext>
            </a:extLst>
          </p:cNvPr>
          <p:cNvPicPr>
            <a:picLocks noChangeAspect="1"/>
          </p:cNvPicPr>
          <p:nvPr/>
        </p:nvPicPr>
        <p:blipFill rotWithShape="1">
          <a:blip r:embed="rId2"/>
          <a:srcRect t="3419"/>
          <a:stretch/>
        </p:blipFill>
        <p:spPr>
          <a:xfrm>
            <a:off x="228600" y="742950"/>
            <a:ext cx="8686800" cy="4304447"/>
          </a:xfrm>
          <a:prstGeom prst="rect">
            <a:avLst/>
          </a:prstGeom>
        </p:spPr>
      </p:pic>
      <p:sp>
        <p:nvSpPr>
          <p:cNvPr id="2" name="TextBox 1">
            <a:extLst>
              <a:ext uri="{FF2B5EF4-FFF2-40B4-BE49-F238E27FC236}">
                <a16:creationId xmlns:a16="http://schemas.microsoft.com/office/drawing/2014/main" id="{B6536687-D105-66C9-F4D6-A5D691E876BF}"/>
              </a:ext>
            </a:extLst>
          </p:cNvPr>
          <p:cNvSpPr txBox="1"/>
          <p:nvPr/>
        </p:nvSpPr>
        <p:spPr>
          <a:xfrm>
            <a:off x="685800" y="87939"/>
            <a:ext cx="8686800" cy="954107"/>
          </a:xfrm>
          <a:prstGeom prst="rect">
            <a:avLst/>
          </a:prstGeom>
          <a:noFill/>
        </p:spPr>
        <p:txBody>
          <a:bodyPr wrap="square">
            <a:spAutoFit/>
          </a:bodyPr>
          <a:lstStyle/>
          <a:p>
            <a:r>
              <a:rPr lang="en-US" sz="2800" b="1">
                <a:solidFill>
                  <a:srgbClr val="FF0000"/>
                </a:solidFill>
                <a:latin typeface="Times New Roman" panose="02020603050405020304" pitchFamily="18" charset="0"/>
                <a:cs typeface="Times New Roman" panose="02020603050405020304" pitchFamily="18" charset="0"/>
              </a:rPr>
              <a:t>NỘI DUNG CHƯƠNG TRÌNH HÓA PHỔ THÔNG</a:t>
            </a:r>
            <a:br>
              <a:rPr lang="en-US" sz="2800" b="1">
                <a:solidFill>
                  <a:srgbClr val="FF0000"/>
                </a:solidFill>
                <a:latin typeface="Times New Roman" panose="02020603050405020304" pitchFamily="18" charset="0"/>
                <a:cs typeface="Times New Roman" panose="02020603050405020304" pitchFamily="18" charset="0"/>
              </a:rPr>
            </a:br>
            <a:endParaRPr 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5597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71DC34-9331-52EF-11D7-FC92C7E18250}"/>
              </a:ext>
            </a:extLst>
          </p:cNvPr>
          <p:cNvPicPr>
            <a:picLocks noChangeAspect="1"/>
          </p:cNvPicPr>
          <p:nvPr/>
        </p:nvPicPr>
        <p:blipFill>
          <a:blip r:embed="rId2"/>
          <a:stretch>
            <a:fillRect/>
          </a:stretch>
        </p:blipFill>
        <p:spPr>
          <a:xfrm>
            <a:off x="381000" y="819150"/>
            <a:ext cx="7823200" cy="4158412"/>
          </a:xfrm>
          <a:prstGeom prst="rect">
            <a:avLst/>
          </a:prstGeom>
        </p:spPr>
      </p:pic>
      <p:sp>
        <p:nvSpPr>
          <p:cNvPr id="2" name="TextBox 1">
            <a:extLst>
              <a:ext uri="{FF2B5EF4-FFF2-40B4-BE49-F238E27FC236}">
                <a16:creationId xmlns:a16="http://schemas.microsoft.com/office/drawing/2014/main" id="{F29AD7BF-87C9-ADFA-36FA-FD2E17A39711}"/>
              </a:ext>
            </a:extLst>
          </p:cNvPr>
          <p:cNvSpPr txBox="1"/>
          <p:nvPr/>
        </p:nvSpPr>
        <p:spPr>
          <a:xfrm>
            <a:off x="685800" y="87939"/>
            <a:ext cx="8686800" cy="954107"/>
          </a:xfrm>
          <a:prstGeom prst="rect">
            <a:avLst/>
          </a:prstGeom>
          <a:noFill/>
        </p:spPr>
        <p:txBody>
          <a:bodyPr wrap="square">
            <a:spAutoFit/>
          </a:bodyPr>
          <a:lstStyle/>
          <a:p>
            <a:r>
              <a:rPr lang="en-US" sz="2800" b="1">
                <a:solidFill>
                  <a:srgbClr val="FF0000"/>
                </a:solidFill>
                <a:latin typeface="Times New Roman" panose="02020603050405020304" pitchFamily="18" charset="0"/>
                <a:cs typeface="Times New Roman" panose="02020603050405020304" pitchFamily="18" charset="0"/>
              </a:rPr>
              <a:t>NỘI DUNG CHƯƠNG TRÌNH HÓA PHỔ THÔNG</a:t>
            </a:r>
            <a:br>
              <a:rPr lang="en-US" sz="2800" b="1">
                <a:solidFill>
                  <a:srgbClr val="FF0000"/>
                </a:solidFill>
                <a:latin typeface="Times New Roman" panose="02020603050405020304" pitchFamily="18" charset="0"/>
                <a:cs typeface="Times New Roman" panose="02020603050405020304" pitchFamily="18" charset="0"/>
              </a:rPr>
            </a:br>
            <a:endParaRPr 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263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A99528-9CB4-B68C-9F6A-934A3F5C9292}"/>
              </a:ext>
            </a:extLst>
          </p:cNvPr>
          <p:cNvPicPr>
            <a:picLocks noChangeAspect="1"/>
          </p:cNvPicPr>
          <p:nvPr/>
        </p:nvPicPr>
        <p:blipFill>
          <a:blip r:embed="rId2"/>
          <a:stretch>
            <a:fillRect/>
          </a:stretch>
        </p:blipFill>
        <p:spPr>
          <a:xfrm>
            <a:off x="609600" y="971550"/>
            <a:ext cx="7162800" cy="3935828"/>
          </a:xfrm>
          <a:prstGeom prst="rect">
            <a:avLst/>
          </a:prstGeom>
        </p:spPr>
      </p:pic>
      <p:sp>
        <p:nvSpPr>
          <p:cNvPr id="3" name="TextBox 2">
            <a:extLst>
              <a:ext uri="{FF2B5EF4-FFF2-40B4-BE49-F238E27FC236}">
                <a16:creationId xmlns:a16="http://schemas.microsoft.com/office/drawing/2014/main" id="{3C930794-5C00-037B-202C-2749B4D913EC}"/>
              </a:ext>
            </a:extLst>
          </p:cNvPr>
          <p:cNvSpPr txBox="1"/>
          <p:nvPr/>
        </p:nvSpPr>
        <p:spPr>
          <a:xfrm>
            <a:off x="685800" y="87939"/>
            <a:ext cx="8686800" cy="954107"/>
          </a:xfrm>
          <a:prstGeom prst="rect">
            <a:avLst/>
          </a:prstGeom>
          <a:noFill/>
        </p:spPr>
        <p:txBody>
          <a:bodyPr wrap="square">
            <a:spAutoFit/>
          </a:bodyPr>
          <a:lstStyle/>
          <a:p>
            <a:r>
              <a:rPr lang="en-US" sz="2800" b="1">
                <a:solidFill>
                  <a:srgbClr val="FF0000"/>
                </a:solidFill>
                <a:latin typeface="Times New Roman" panose="02020603050405020304" pitchFamily="18" charset="0"/>
                <a:cs typeface="Times New Roman" panose="02020603050405020304" pitchFamily="18" charset="0"/>
              </a:rPr>
              <a:t>NỘI DUNG CHƯƠNG TRÌNH HÓA PHỔ THÔNG</a:t>
            </a:r>
            <a:br>
              <a:rPr lang="en-US" sz="2800" b="1">
                <a:solidFill>
                  <a:srgbClr val="FF0000"/>
                </a:solidFill>
                <a:latin typeface="Times New Roman" panose="02020603050405020304" pitchFamily="18" charset="0"/>
                <a:cs typeface="Times New Roman" panose="02020603050405020304" pitchFamily="18" charset="0"/>
              </a:rPr>
            </a:br>
            <a:endParaRPr 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693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FF5EB"/>
          </a:solidFill>
        </p:spPr>
        <p:txBody>
          <a:bodyPr wrap="square" lIns="0" tIns="0" rIns="0" bIns="0" rtlCol="0"/>
          <a:lstStyle/>
          <a:p>
            <a:endParaRPr/>
          </a:p>
        </p:txBody>
      </p:sp>
      <p:sp>
        <p:nvSpPr>
          <p:cNvPr id="3" name="object 3"/>
          <p:cNvSpPr/>
          <p:nvPr/>
        </p:nvSpPr>
        <p:spPr>
          <a:xfrm>
            <a:off x="7427466" y="3668598"/>
            <a:ext cx="1717039" cy="1475105"/>
          </a:xfrm>
          <a:custGeom>
            <a:avLst/>
            <a:gdLst/>
            <a:ahLst/>
            <a:cxnLst/>
            <a:rect l="l" t="t" r="r" b="b"/>
            <a:pathLst>
              <a:path w="1717040" h="1475104">
                <a:moveTo>
                  <a:pt x="1716532" y="0"/>
                </a:moveTo>
                <a:lnTo>
                  <a:pt x="1669035" y="19417"/>
                </a:lnTo>
                <a:lnTo>
                  <a:pt x="1620259" y="41718"/>
                </a:lnTo>
                <a:lnTo>
                  <a:pt x="1564387" y="68376"/>
                </a:lnTo>
                <a:lnTo>
                  <a:pt x="1523270" y="99634"/>
                </a:lnTo>
                <a:lnTo>
                  <a:pt x="1502414" y="114900"/>
                </a:lnTo>
                <a:lnTo>
                  <a:pt x="1476249" y="124129"/>
                </a:lnTo>
                <a:lnTo>
                  <a:pt x="1431308" y="135623"/>
                </a:lnTo>
                <a:lnTo>
                  <a:pt x="1389937" y="153961"/>
                </a:lnTo>
                <a:lnTo>
                  <a:pt x="1351072" y="177136"/>
                </a:lnTo>
                <a:lnTo>
                  <a:pt x="1313649" y="203137"/>
                </a:lnTo>
                <a:lnTo>
                  <a:pt x="1276603" y="229956"/>
                </a:lnTo>
                <a:lnTo>
                  <a:pt x="1238871" y="255585"/>
                </a:lnTo>
                <a:lnTo>
                  <a:pt x="1199389" y="278015"/>
                </a:lnTo>
                <a:lnTo>
                  <a:pt x="1174477" y="306085"/>
                </a:lnTo>
                <a:lnTo>
                  <a:pt x="1143255" y="322462"/>
                </a:lnTo>
                <a:lnTo>
                  <a:pt x="1074929" y="343915"/>
                </a:lnTo>
                <a:lnTo>
                  <a:pt x="1039136" y="356396"/>
                </a:lnTo>
                <a:lnTo>
                  <a:pt x="1002808" y="367485"/>
                </a:lnTo>
                <a:lnTo>
                  <a:pt x="966790" y="379171"/>
                </a:lnTo>
                <a:lnTo>
                  <a:pt x="931927" y="393445"/>
                </a:lnTo>
                <a:lnTo>
                  <a:pt x="888970" y="415352"/>
                </a:lnTo>
                <a:lnTo>
                  <a:pt x="804093" y="461608"/>
                </a:lnTo>
                <a:lnTo>
                  <a:pt x="760954" y="483535"/>
                </a:lnTo>
                <a:lnTo>
                  <a:pt x="716535" y="503046"/>
                </a:lnTo>
                <a:lnTo>
                  <a:pt x="670071" y="522582"/>
                </a:lnTo>
                <a:lnTo>
                  <a:pt x="625146" y="544367"/>
                </a:lnTo>
                <a:lnTo>
                  <a:pt x="582057" y="568813"/>
                </a:lnTo>
                <a:lnTo>
                  <a:pt x="541098" y="596331"/>
                </a:lnTo>
                <a:lnTo>
                  <a:pt x="502565" y="627335"/>
                </a:lnTo>
                <a:lnTo>
                  <a:pt x="466754" y="662236"/>
                </a:lnTo>
                <a:lnTo>
                  <a:pt x="433960" y="701445"/>
                </a:lnTo>
                <a:lnTo>
                  <a:pt x="426423" y="710141"/>
                </a:lnTo>
                <a:lnTo>
                  <a:pt x="417481" y="717968"/>
                </a:lnTo>
                <a:lnTo>
                  <a:pt x="407635" y="724366"/>
                </a:lnTo>
                <a:lnTo>
                  <a:pt x="397384" y="728776"/>
                </a:lnTo>
                <a:lnTo>
                  <a:pt x="374567" y="743327"/>
                </a:lnTo>
                <a:lnTo>
                  <a:pt x="356299" y="764226"/>
                </a:lnTo>
                <a:lnTo>
                  <a:pt x="336412" y="782627"/>
                </a:lnTo>
                <a:lnTo>
                  <a:pt x="308738" y="789685"/>
                </a:lnTo>
                <a:lnTo>
                  <a:pt x="306325" y="789685"/>
                </a:lnTo>
                <a:lnTo>
                  <a:pt x="301499" y="800645"/>
                </a:lnTo>
                <a:lnTo>
                  <a:pt x="291025" y="842957"/>
                </a:lnTo>
                <a:lnTo>
                  <a:pt x="247980" y="892845"/>
                </a:lnTo>
                <a:lnTo>
                  <a:pt x="216409" y="906919"/>
                </a:lnTo>
                <a:lnTo>
                  <a:pt x="211354" y="928935"/>
                </a:lnTo>
                <a:lnTo>
                  <a:pt x="208360" y="950705"/>
                </a:lnTo>
                <a:lnTo>
                  <a:pt x="198246" y="966051"/>
                </a:lnTo>
                <a:lnTo>
                  <a:pt x="171832" y="968793"/>
                </a:lnTo>
                <a:lnTo>
                  <a:pt x="168849" y="994915"/>
                </a:lnTo>
                <a:lnTo>
                  <a:pt x="154258" y="1016083"/>
                </a:lnTo>
                <a:lnTo>
                  <a:pt x="138738" y="1036082"/>
                </a:lnTo>
                <a:lnTo>
                  <a:pt x="132970" y="1058696"/>
                </a:lnTo>
                <a:lnTo>
                  <a:pt x="127933" y="1073092"/>
                </a:lnTo>
                <a:lnTo>
                  <a:pt x="115825" y="1083322"/>
                </a:lnTo>
                <a:lnTo>
                  <a:pt x="106859" y="1094905"/>
                </a:lnTo>
                <a:lnTo>
                  <a:pt x="111253" y="1113357"/>
                </a:lnTo>
                <a:lnTo>
                  <a:pt x="109715" y="1122821"/>
                </a:lnTo>
                <a:lnTo>
                  <a:pt x="100759" y="1137238"/>
                </a:lnTo>
                <a:lnTo>
                  <a:pt x="87875" y="1152825"/>
                </a:lnTo>
                <a:lnTo>
                  <a:pt x="74550" y="1165796"/>
                </a:lnTo>
                <a:lnTo>
                  <a:pt x="51330" y="1194156"/>
                </a:lnTo>
                <a:lnTo>
                  <a:pt x="39958" y="1226051"/>
                </a:lnTo>
                <a:lnTo>
                  <a:pt x="35277" y="1259764"/>
                </a:lnTo>
                <a:lnTo>
                  <a:pt x="32132" y="1293583"/>
                </a:lnTo>
                <a:lnTo>
                  <a:pt x="22563" y="1337585"/>
                </a:lnTo>
                <a:lnTo>
                  <a:pt x="9410" y="1381562"/>
                </a:lnTo>
                <a:lnTo>
                  <a:pt x="0" y="1425818"/>
                </a:lnTo>
                <a:lnTo>
                  <a:pt x="1660" y="1470661"/>
                </a:lnTo>
                <a:lnTo>
                  <a:pt x="3519" y="1474899"/>
                </a:lnTo>
                <a:lnTo>
                  <a:pt x="1716532" y="1474899"/>
                </a:lnTo>
                <a:lnTo>
                  <a:pt x="1716532" y="816038"/>
                </a:lnTo>
                <a:lnTo>
                  <a:pt x="1420623" y="816038"/>
                </a:lnTo>
                <a:lnTo>
                  <a:pt x="1418464" y="813955"/>
                </a:lnTo>
                <a:lnTo>
                  <a:pt x="1416432" y="811466"/>
                </a:lnTo>
                <a:lnTo>
                  <a:pt x="1414527" y="809383"/>
                </a:lnTo>
                <a:lnTo>
                  <a:pt x="1424208" y="800645"/>
                </a:lnTo>
                <a:lnTo>
                  <a:pt x="1431797" y="793711"/>
                </a:lnTo>
                <a:lnTo>
                  <a:pt x="1437514" y="788428"/>
                </a:lnTo>
                <a:lnTo>
                  <a:pt x="1716532" y="788428"/>
                </a:lnTo>
                <a:lnTo>
                  <a:pt x="1716532" y="187502"/>
                </a:lnTo>
                <a:lnTo>
                  <a:pt x="1585596" y="187502"/>
                </a:lnTo>
                <a:lnTo>
                  <a:pt x="1589292" y="175504"/>
                </a:lnTo>
                <a:lnTo>
                  <a:pt x="1596543" y="151462"/>
                </a:lnTo>
                <a:lnTo>
                  <a:pt x="1600455" y="138607"/>
                </a:lnTo>
                <a:lnTo>
                  <a:pt x="1705710" y="138607"/>
                </a:lnTo>
                <a:lnTo>
                  <a:pt x="1704352" y="133563"/>
                </a:lnTo>
                <a:lnTo>
                  <a:pt x="1704595" y="112699"/>
                </a:lnTo>
                <a:lnTo>
                  <a:pt x="1716532" y="95514"/>
                </a:lnTo>
                <a:lnTo>
                  <a:pt x="1716532" y="0"/>
                </a:lnTo>
                <a:close/>
              </a:path>
              <a:path w="1717040" h="1475104">
                <a:moveTo>
                  <a:pt x="1716532" y="788428"/>
                </a:moveTo>
                <a:lnTo>
                  <a:pt x="1437514" y="788428"/>
                </a:lnTo>
                <a:lnTo>
                  <a:pt x="1439673" y="790930"/>
                </a:lnTo>
                <a:lnTo>
                  <a:pt x="1443991" y="795641"/>
                </a:lnTo>
                <a:lnTo>
                  <a:pt x="1438035" y="800745"/>
                </a:lnTo>
                <a:lnTo>
                  <a:pt x="1432164" y="805844"/>
                </a:lnTo>
                <a:lnTo>
                  <a:pt x="1420623" y="816038"/>
                </a:lnTo>
                <a:lnTo>
                  <a:pt x="1716532" y="816038"/>
                </a:lnTo>
                <a:lnTo>
                  <a:pt x="1716532" y="788428"/>
                </a:lnTo>
                <a:close/>
              </a:path>
              <a:path w="1717040" h="1475104">
                <a:moveTo>
                  <a:pt x="1705710" y="138607"/>
                </a:moveTo>
                <a:lnTo>
                  <a:pt x="1600455" y="138607"/>
                </a:lnTo>
                <a:lnTo>
                  <a:pt x="1613010" y="159516"/>
                </a:lnTo>
                <a:lnTo>
                  <a:pt x="1615647" y="171579"/>
                </a:lnTo>
                <a:lnTo>
                  <a:pt x="1606973" y="179380"/>
                </a:lnTo>
                <a:lnTo>
                  <a:pt x="1585596" y="187502"/>
                </a:lnTo>
                <a:lnTo>
                  <a:pt x="1716532" y="187502"/>
                </a:lnTo>
                <a:lnTo>
                  <a:pt x="1716532" y="166547"/>
                </a:lnTo>
                <a:lnTo>
                  <a:pt x="1713231" y="166547"/>
                </a:lnTo>
                <a:lnTo>
                  <a:pt x="1705710" y="138607"/>
                </a:lnTo>
                <a:close/>
              </a:path>
              <a:path w="1717040" h="1475104">
                <a:moveTo>
                  <a:pt x="1716532" y="166105"/>
                </a:moveTo>
                <a:lnTo>
                  <a:pt x="1713231" y="166547"/>
                </a:lnTo>
                <a:lnTo>
                  <a:pt x="1716532" y="166547"/>
                </a:lnTo>
                <a:lnTo>
                  <a:pt x="1716532" y="166105"/>
                </a:lnTo>
                <a:close/>
              </a:path>
            </a:pathLst>
          </a:custGeom>
          <a:solidFill>
            <a:srgbClr val="FBC681"/>
          </a:solidFill>
        </p:spPr>
        <p:txBody>
          <a:bodyPr wrap="square" lIns="0" tIns="0" rIns="0" bIns="0" rtlCol="0"/>
          <a:lstStyle/>
          <a:p>
            <a:endParaRPr/>
          </a:p>
        </p:txBody>
      </p:sp>
      <p:sp>
        <p:nvSpPr>
          <p:cNvPr id="4" name="object 4"/>
          <p:cNvSpPr/>
          <p:nvPr/>
        </p:nvSpPr>
        <p:spPr>
          <a:xfrm>
            <a:off x="6445726" y="291"/>
            <a:ext cx="2698750" cy="988060"/>
          </a:xfrm>
          <a:custGeom>
            <a:avLst/>
            <a:gdLst/>
            <a:ahLst/>
            <a:cxnLst/>
            <a:rect l="l" t="t" r="r" b="b"/>
            <a:pathLst>
              <a:path w="2698750" h="988060">
                <a:moveTo>
                  <a:pt x="2698273" y="920750"/>
                </a:moveTo>
                <a:lnTo>
                  <a:pt x="2586513" y="920750"/>
                </a:lnTo>
                <a:lnTo>
                  <a:pt x="2588730" y="932180"/>
                </a:lnTo>
                <a:lnTo>
                  <a:pt x="2593211" y="955039"/>
                </a:lnTo>
                <a:lnTo>
                  <a:pt x="2595784" y="967739"/>
                </a:lnTo>
                <a:lnTo>
                  <a:pt x="2648975" y="979170"/>
                </a:lnTo>
                <a:lnTo>
                  <a:pt x="2698273" y="988060"/>
                </a:lnTo>
                <a:lnTo>
                  <a:pt x="2698273" y="920750"/>
                </a:lnTo>
                <a:close/>
              </a:path>
              <a:path w="2698750" h="988060">
                <a:moveTo>
                  <a:pt x="2525595" y="868680"/>
                </a:moveTo>
                <a:lnTo>
                  <a:pt x="2034317" y="868680"/>
                </a:lnTo>
                <a:lnTo>
                  <a:pt x="2082107" y="875030"/>
                </a:lnTo>
                <a:lnTo>
                  <a:pt x="2177496" y="890270"/>
                </a:lnTo>
                <a:lnTo>
                  <a:pt x="2225071" y="899160"/>
                </a:lnTo>
                <a:lnTo>
                  <a:pt x="2311765" y="916939"/>
                </a:lnTo>
                <a:lnTo>
                  <a:pt x="2355070" y="927100"/>
                </a:lnTo>
                <a:lnTo>
                  <a:pt x="2398553" y="935989"/>
                </a:lnTo>
                <a:lnTo>
                  <a:pt x="2445531" y="946150"/>
                </a:lnTo>
                <a:lnTo>
                  <a:pt x="2492914" y="955039"/>
                </a:lnTo>
                <a:lnTo>
                  <a:pt x="2540107" y="949960"/>
                </a:lnTo>
                <a:lnTo>
                  <a:pt x="2586513" y="920750"/>
                </a:lnTo>
                <a:lnTo>
                  <a:pt x="2698273" y="920750"/>
                </a:lnTo>
                <a:lnTo>
                  <a:pt x="2698273" y="881380"/>
                </a:lnTo>
                <a:lnTo>
                  <a:pt x="2543079" y="881380"/>
                </a:lnTo>
                <a:lnTo>
                  <a:pt x="2534094" y="880110"/>
                </a:lnTo>
                <a:lnTo>
                  <a:pt x="2528014" y="873760"/>
                </a:lnTo>
                <a:lnTo>
                  <a:pt x="2525595" y="868680"/>
                </a:lnTo>
                <a:close/>
              </a:path>
              <a:path w="2698750" h="988060">
                <a:moveTo>
                  <a:pt x="2698273" y="859789"/>
                </a:moveTo>
                <a:lnTo>
                  <a:pt x="2521362" y="859789"/>
                </a:lnTo>
                <a:lnTo>
                  <a:pt x="2537952" y="867410"/>
                </a:lnTo>
                <a:lnTo>
                  <a:pt x="2547455" y="872489"/>
                </a:lnTo>
                <a:lnTo>
                  <a:pt x="2558446" y="877570"/>
                </a:lnTo>
                <a:lnTo>
                  <a:pt x="2543079" y="881380"/>
                </a:lnTo>
                <a:lnTo>
                  <a:pt x="2698273" y="881380"/>
                </a:lnTo>
                <a:lnTo>
                  <a:pt x="2698273" y="859789"/>
                </a:lnTo>
                <a:close/>
              </a:path>
              <a:path w="2698750" h="988060">
                <a:moveTo>
                  <a:pt x="1515611" y="605789"/>
                </a:moveTo>
                <a:lnTo>
                  <a:pt x="1366990" y="605789"/>
                </a:lnTo>
                <a:lnTo>
                  <a:pt x="1386490" y="618489"/>
                </a:lnTo>
                <a:lnTo>
                  <a:pt x="1385969" y="637539"/>
                </a:lnTo>
                <a:lnTo>
                  <a:pt x="1385474" y="660400"/>
                </a:lnTo>
                <a:lnTo>
                  <a:pt x="1372697" y="661670"/>
                </a:lnTo>
                <a:lnTo>
                  <a:pt x="1349952" y="662939"/>
                </a:lnTo>
                <a:lnTo>
                  <a:pt x="1339246" y="664210"/>
                </a:lnTo>
                <a:lnTo>
                  <a:pt x="1427083" y="707389"/>
                </a:lnTo>
                <a:lnTo>
                  <a:pt x="1471781" y="725170"/>
                </a:lnTo>
                <a:lnTo>
                  <a:pt x="1517300" y="739139"/>
                </a:lnTo>
                <a:lnTo>
                  <a:pt x="1614578" y="767080"/>
                </a:lnTo>
                <a:lnTo>
                  <a:pt x="1663446" y="779780"/>
                </a:lnTo>
                <a:lnTo>
                  <a:pt x="1712504" y="791210"/>
                </a:lnTo>
                <a:lnTo>
                  <a:pt x="1761781" y="801370"/>
                </a:lnTo>
                <a:lnTo>
                  <a:pt x="1811305" y="810260"/>
                </a:lnTo>
                <a:lnTo>
                  <a:pt x="1861992" y="820420"/>
                </a:lnTo>
                <a:lnTo>
                  <a:pt x="1910572" y="835660"/>
                </a:lnTo>
                <a:lnTo>
                  <a:pt x="1957841" y="853439"/>
                </a:lnTo>
                <a:lnTo>
                  <a:pt x="2004599" y="873760"/>
                </a:lnTo>
                <a:lnTo>
                  <a:pt x="2012136" y="872489"/>
                </a:lnTo>
                <a:lnTo>
                  <a:pt x="2019649" y="869950"/>
                </a:lnTo>
                <a:lnTo>
                  <a:pt x="2027066" y="868680"/>
                </a:lnTo>
                <a:lnTo>
                  <a:pt x="2525595" y="868680"/>
                </a:lnTo>
                <a:lnTo>
                  <a:pt x="2521362" y="859789"/>
                </a:lnTo>
                <a:lnTo>
                  <a:pt x="2698273" y="859789"/>
                </a:lnTo>
                <a:lnTo>
                  <a:pt x="2698273" y="777239"/>
                </a:lnTo>
                <a:lnTo>
                  <a:pt x="1808734" y="777239"/>
                </a:lnTo>
                <a:lnTo>
                  <a:pt x="1800117" y="775970"/>
                </a:lnTo>
                <a:lnTo>
                  <a:pt x="1795049" y="773430"/>
                </a:lnTo>
                <a:lnTo>
                  <a:pt x="1789515" y="762000"/>
                </a:lnTo>
                <a:lnTo>
                  <a:pt x="1785445" y="750570"/>
                </a:lnTo>
                <a:lnTo>
                  <a:pt x="1782243" y="737870"/>
                </a:lnTo>
                <a:lnTo>
                  <a:pt x="1693195" y="737870"/>
                </a:lnTo>
                <a:lnTo>
                  <a:pt x="1669353" y="735330"/>
                </a:lnTo>
                <a:lnTo>
                  <a:pt x="1632241" y="730250"/>
                </a:lnTo>
                <a:lnTo>
                  <a:pt x="1615471" y="727710"/>
                </a:lnTo>
                <a:lnTo>
                  <a:pt x="1634392" y="703580"/>
                </a:lnTo>
                <a:lnTo>
                  <a:pt x="1648253" y="692150"/>
                </a:lnTo>
                <a:lnTo>
                  <a:pt x="1663852" y="685800"/>
                </a:lnTo>
                <a:lnTo>
                  <a:pt x="1687988" y="683260"/>
                </a:lnTo>
                <a:lnTo>
                  <a:pt x="1856339" y="683260"/>
                </a:lnTo>
                <a:lnTo>
                  <a:pt x="1823000" y="676910"/>
                </a:lnTo>
                <a:lnTo>
                  <a:pt x="1805344" y="673100"/>
                </a:lnTo>
                <a:lnTo>
                  <a:pt x="1501314" y="673100"/>
                </a:lnTo>
                <a:lnTo>
                  <a:pt x="1481957" y="664210"/>
                </a:lnTo>
                <a:lnTo>
                  <a:pt x="1467516" y="642620"/>
                </a:lnTo>
                <a:lnTo>
                  <a:pt x="1470056" y="637539"/>
                </a:lnTo>
                <a:lnTo>
                  <a:pt x="1472850" y="632460"/>
                </a:lnTo>
                <a:lnTo>
                  <a:pt x="1475644" y="626110"/>
                </a:lnTo>
                <a:lnTo>
                  <a:pt x="1600263" y="626110"/>
                </a:lnTo>
                <a:lnTo>
                  <a:pt x="1564287" y="617220"/>
                </a:lnTo>
                <a:lnTo>
                  <a:pt x="1515611" y="605789"/>
                </a:lnTo>
                <a:close/>
              </a:path>
              <a:path w="2698750" h="988060">
                <a:moveTo>
                  <a:pt x="2698273" y="722630"/>
                </a:moveTo>
                <a:lnTo>
                  <a:pt x="1778031" y="722630"/>
                </a:lnTo>
                <a:lnTo>
                  <a:pt x="1804368" y="726439"/>
                </a:lnTo>
                <a:lnTo>
                  <a:pt x="1818989" y="739139"/>
                </a:lnTo>
                <a:lnTo>
                  <a:pt x="1826180" y="755650"/>
                </a:lnTo>
                <a:lnTo>
                  <a:pt x="1830228" y="777239"/>
                </a:lnTo>
                <a:lnTo>
                  <a:pt x="2698273" y="777239"/>
                </a:lnTo>
                <a:lnTo>
                  <a:pt x="2698273" y="722630"/>
                </a:lnTo>
                <a:close/>
              </a:path>
              <a:path w="2698750" h="988060">
                <a:moveTo>
                  <a:pt x="1856339" y="683260"/>
                </a:moveTo>
                <a:lnTo>
                  <a:pt x="1687988" y="683260"/>
                </a:lnTo>
                <a:lnTo>
                  <a:pt x="1670589" y="697230"/>
                </a:lnTo>
                <a:lnTo>
                  <a:pt x="1663307" y="702310"/>
                </a:lnTo>
                <a:lnTo>
                  <a:pt x="1656238" y="707389"/>
                </a:lnTo>
                <a:lnTo>
                  <a:pt x="1663334" y="713739"/>
                </a:lnTo>
                <a:lnTo>
                  <a:pt x="1670812" y="720089"/>
                </a:lnTo>
                <a:lnTo>
                  <a:pt x="1693195" y="737870"/>
                </a:lnTo>
                <a:lnTo>
                  <a:pt x="1782243" y="737870"/>
                </a:lnTo>
                <a:lnTo>
                  <a:pt x="1781923" y="736600"/>
                </a:lnTo>
                <a:lnTo>
                  <a:pt x="1778031" y="722630"/>
                </a:lnTo>
                <a:lnTo>
                  <a:pt x="2698273" y="722630"/>
                </a:lnTo>
                <a:lnTo>
                  <a:pt x="2698273" y="707389"/>
                </a:lnTo>
                <a:lnTo>
                  <a:pt x="2039270" y="707389"/>
                </a:lnTo>
                <a:lnTo>
                  <a:pt x="1984410" y="702310"/>
                </a:lnTo>
                <a:lnTo>
                  <a:pt x="1930123" y="695960"/>
                </a:lnTo>
                <a:lnTo>
                  <a:pt x="1876342" y="687070"/>
                </a:lnTo>
                <a:lnTo>
                  <a:pt x="1856339" y="683260"/>
                </a:lnTo>
                <a:close/>
              </a:path>
              <a:path w="2698750" h="988060">
                <a:moveTo>
                  <a:pt x="2113873" y="0"/>
                </a:moveTo>
                <a:lnTo>
                  <a:pt x="315105" y="0"/>
                </a:lnTo>
                <a:lnTo>
                  <a:pt x="361013" y="7620"/>
                </a:lnTo>
                <a:lnTo>
                  <a:pt x="384454" y="10160"/>
                </a:lnTo>
                <a:lnTo>
                  <a:pt x="407955" y="11430"/>
                </a:lnTo>
                <a:lnTo>
                  <a:pt x="457608" y="12700"/>
                </a:lnTo>
                <a:lnTo>
                  <a:pt x="556724" y="17780"/>
                </a:lnTo>
                <a:lnTo>
                  <a:pt x="605948" y="24130"/>
                </a:lnTo>
                <a:lnTo>
                  <a:pt x="648902" y="31750"/>
                </a:lnTo>
                <a:lnTo>
                  <a:pt x="691737" y="41910"/>
                </a:lnTo>
                <a:lnTo>
                  <a:pt x="734571" y="50800"/>
                </a:lnTo>
                <a:lnTo>
                  <a:pt x="829403" y="62230"/>
                </a:lnTo>
                <a:lnTo>
                  <a:pt x="874791" y="80010"/>
                </a:lnTo>
                <a:lnTo>
                  <a:pt x="916060" y="106680"/>
                </a:lnTo>
                <a:lnTo>
                  <a:pt x="955579" y="140970"/>
                </a:lnTo>
                <a:lnTo>
                  <a:pt x="994112" y="177800"/>
                </a:lnTo>
                <a:lnTo>
                  <a:pt x="1034361" y="212089"/>
                </a:lnTo>
                <a:lnTo>
                  <a:pt x="1076172" y="245110"/>
                </a:lnTo>
                <a:lnTo>
                  <a:pt x="1119393" y="275589"/>
                </a:lnTo>
                <a:lnTo>
                  <a:pt x="1163870" y="304800"/>
                </a:lnTo>
                <a:lnTo>
                  <a:pt x="1209450" y="331470"/>
                </a:lnTo>
                <a:lnTo>
                  <a:pt x="1255980" y="358139"/>
                </a:lnTo>
                <a:lnTo>
                  <a:pt x="1303305" y="383539"/>
                </a:lnTo>
                <a:lnTo>
                  <a:pt x="1391484" y="429260"/>
                </a:lnTo>
                <a:lnTo>
                  <a:pt x="1525006" y="494030"/>
                </a:lnTo>
                <a:lnTo>
                  <a:pt x="1614924" y="534670"/>
                </a:lnTo>
                <a:lnTo>
                  <a:pt x="1751275" y="591820"/>
                </a:lnTo>
                <a:lnTo>
                  <a:pt x="1889537" y="645160"/>
                </a:lnTo>
                <a:lnTo>
                  <a:pt x="1964642" y="675639"/>
                </a:lnTo>
                <a:lnTo>
                  <a:pt x="2001926" y="692150"/>
                </a:lnTo>
                <a:lnTo>
                  <a:pt x="2039270" y="707389"/>
                </a:lnTo>
                <a:lnTo>
                  <a:pt x="2698273" y="707389"/>
                </a:lnTo>
                <a:lnTo>
                  <a:pt x="2698273" y="646430"/>
                </a:lnTo>
                <a:lnTo>
                  <a:pt x="2297344" y="557530"/>
                </a:lnTo>
                <a:lnTo>
                  <a:pt x="2246466" y="544830"/>
                </a:lnTo>
                <a:lnTo>
                  <a:pt x="2195622" y="533400"/>
                </a:lnTo>
                <a:lnTo>
                  <a:pt x="2144807" y="520700"/>
                </a:lnTo>
                <a:lnTo>
                  <a:pt x="2080799" y="501650"/>
                </a:lnTo>
                <a:lnTo>
                  <a:pt x="2017553" y="478789"/>
                </a:lnTo>
                <a:lnTo>
                  <a:pt x="1922006" y="448310"/>
                </a:lnTo>
                <a:lnTo>
                  <a:pt x="1890553" y="436880"/>
                </a:lnTo>
                <a:lnTo>
                  <a:pt x="1874797" y="430530"/>
                </a:lnTo>
                <a:lnTo>
                  <a:pt x="1859661" y="421639"/>
                </a:lnTo>
                <a:lnTo>
                  <a:pt x="1829720" y="401320"/>
                </a:lnTo>
                <a:lnTo>
                  <a:pt x="1836705" y="386080"/>
                </a:lnTo>
                <a:lnTo>
                  <a:pt x="2698273" y="386080"/>
                </a:lnTo>
                <a:lnTo>
                  <a:pt x="2698273" y="279400"/>
                </a:lnTo>
                <a:lnTo>
                  <a:pt x="2651774" y="265430"/>
                </a:lnTo>
                <a:lnTo>
                  <a:pt x="2558495" y="236220"/>
                </a:lnTo>
                <a:lnTo>
                  <a:pt x="2511837" y="222250"/>
                </a:lnTo>
                <a:lnTo>
                  <a:pt x="2486850" y="212089"/>
                </a:lnTo>
                <a:lnTo>
                  <a:pt x="2474725" y="205739"/>
                </a:lnTo>
                <a:lnTo>
                  <a:pt x="2462815" y="200660"/>
                </a:lnTo>
                <a:lnTo>
                  <a:pt x="2458751" y="198120"/>
                </a:lnTo>
                <a:lnTo>
                  <a:pt x="2457227" y="190500"/>
                </a:lnTo>
                <a:lnTo>
                  <a:pt x="2452274" y="180339"/>
                </a:lnTo>
                <a:lnTo>
                  <a:pt x="2515970" y="180339"/>
                </a:lnTo>
                <a:lnTo>
                  <a:pt x="2487709" y="166370"/>
                </a:lnTo>
                <a:lnTo>
                  <a:pt x="2457561" y="149860"/>
                </a:lnTo>
                <a:lnTo>
                  <a:pt x="2429150" y="137160"/>
                </a:lnTo>
                <a:lnTo>
                  <a:pt x="2400966" y="128270"/>
                </a:lnTo>
                <a:lnTo>
                  <a:pt x="2356155" y="116839"/>
                </a:lnTo>
                <a:lnTo>
                  <a:pt x="2314964" y="99060"/>
                </a:lnTo>
                <a:lnTo>
                  <a:pt x="2276443" y="77470"/>
                </a:lnTo>
                <a:lnTo>
                  <a:pt x="2239642" y="52070"/>
                </a:lnTo>
                <a:lnTo>
                  <a:pt x="2203608" y="24130"/>
                </a:lnTo>
                <a:lnTo>
                  <a:pt x="2185465" y="13970"/>
                </a:lnTo>
                <a:lnTo>
                  <a:pt x="2162571" y="8889"/>
                </a:lnTo>
                <a:lnTo>
                  <a:pt x="2135653" y="5080"/>
                </a:lnTo>
                <a:lnTo>
                  <a:pt x="2113873" y="0"/>
                </a:lnTo>
                <a:close/>
              </a:path>
              <a:path w="2698750" h="988060">
                <a:moveTo>
                  <a:pt x="1600263" y="626110"/>
                </a:moveTo>
                <a:lnTo>
                  <a:pt x="1475644" y="626110"/>
                </a:lnTo>
                <a:lnTo>
                  <a:pt x="1532973" y="651510"/>
                </a:lnTo>
                <a:lnTo>
                  <a:pt x="1557305" y="662939"/>
                </a:lnTo>
                <a:lnTo>
                  <a:pt x="1526220" y="671830"/>
                </a:lnTo>
                <a:lnTo>
                  <a:pt x="1501314" y="673100"/>
                </a:lnTo>
                <a:lnTo>
                  <a:pt x="1805344" y="673100"/>
                </a:lnTo>
                <a:lnTo>
                  <a:pt x="1667074" y="642620"/>
                </a:lnTo>
                <a:lnTo>
                  <a:pt x="1600263" y="626110"/>
                </a:lnTo>
                <a:close/>
              </a:path>
              <a:path w="2698750" h="988060">
                <a:moveTo>
                  <a:pt x="874410" y="401320"/>
                </a:moveTo>
                <a:lnTo>
                  <a:pt x="856239" y="401320"/>
                </a:lnTo>
                <a:lnTo>
                  <a:pt x="836580" y="410210"/>
                </a:lnTo>
                <a:lnTo>
                  <a:pt x="839910" y="417830"/>
                </a:lnTo>
                <a:lnTo>
                  <a:pt x="843026" y="425450"/>
                </a:lnTo>
                <a:lnTo>
                  <a:pt x="845903" y="431800"/>
                </a:lnTo>
                <a:lnTo>
                  <a:pt x="848518" y="434339"/>
                </a:lnTo>
                <a:lnTo>
                  <a:pt x="873101" y="440689"/>
                </a:lnTo>
                <a:lnTo>
                  <a:pt x="890968" y="457200"/>
                </a:lnTo>
                <a:lnTo>
                  <a:pt x="905168" y="474980"/>
                </a:lnTo>
                <a:lnTo>
                  <a:pt x="918749" y="482600"/>
                </a:lnTo>
                <a:lnTo>
                  <a:pt x="945975" y="490220"/>
                </a:lnTo>
                <a:lnTo>
                  <a:pt x="960056" y="506730"/>
                </a:lnTo>
                <a:lnTo>
                  <a:pt x="975264" y="544830"/>
                </a:lnTo>
                <a:lnTo>
                  <a:pt x="1005871" y="581660"/>
                </a:lnTo>
                <a:lnTo>
                  <a:pt x="1045241" y="604520"/>
                </a:lnTo>
                <a:lnTo>
                  <a:pt x="1092265" y="621030"/>
                </a:lnTo>
                <a:lnTo>
                  <a:pt x="1139855" y="635000"/>
                </a:lnTo>
                <a:lnTo>
                  <a:pt x="1188153" y="647700"/>
                </a:lnTo>
                <a:lnTo>
                  <a:pt x="1237298" y="655320"/>
                </a:lnTo>
                <a:lnTo>
                  <a:pt x="1287430" y="657860"/>
                </a:lnTo>
                <a:lnTo>
                  <a:pt x="1290605" y="652780"/>
                </a:lnTo>
                <a:lnTo>
                  <a:pt x="1294034" y="646430"/>
                </a:lnTo>
                <a:lnTo>
                  <a:pt x="1320321" y="617220"/>
                </a:lnTo>
                <a:lnTo>
                  <a:pt x="1344215" y="605789"/>
                </a:lnTo>
                <a:lnTo>
                  <a:pt x="1515611" y="605789"/>
                </a:lnTo>
                <a:lnTo>
                  <a:pt x="1461527" y="593089"/>
                </a:lnTo>
                <a:lnTo>
                  <a:pt x="1331585" y="561339"/>
                </a:lnTo>
                <a:lnTo>
                  <a:pt x="1305845" y="553720"/>
                </a:lnTo>
                <a:lnTo>
                  <a:pt x="1266465" y="539750"/>
                </a:lnTo>
                <a:lnTo>
                  <a:pt x="1227407" y="524510"/>
                </a:lnTo>
                <a:lnTo>
                  <a:pt x="1188420" y="510539"/>
                </a:lnTo>
                <a:lnTo>
                  <a:pt x="1181892" y="508000"/>
                </a:lnTo>
                <a:lnTo>
                  <a:pt x="1004728" y="508000"/>
                </a:lnTo>
                <a:lnTo>
                  <a:pt x="973613" y="497839"/>
                </a:lnTo>
                <a:lnTo>
                  <a:pt x="977296" y="490220"/>
                </a:lnTo>
                <a:lnTo>
                  <a:pt x="981106" y="483870"/>
                </a:lnTo>
                <a:lnTo>
                  <a:pt x="984662" y="477520"/>
                </a:lnTo>
                <a:lnTo>
                  <a:pt x="1097436" y="477520"/>
                </a:lnTo>
                <a:lnTo>
                  <a:pt x="908335" y="412750"/>
                </a:lnTo>
                <a:lnTo>
                  <a:pt x="891605" y="406400"/>
                </a:lnTo>
                <a:lnTo>
                  <a:pt x="874410" y="401320"/>
                </a:lnTo>
                <a:close/>
              </a:path>
              <a:path w="2698750" h="988060">
                <a:moveTo>
                  <a:pt x="2698273" y="424180"/>
                </a:moveTo>
                <a:lnTo>
                  <a:pt x="2054506" y="424180"/>
                </a:lnTo>
                <a:lnTo>
                  <a:pt x="2066131" y="425450"/>
                </a:lnTo>
                <a:lnTo>
                  <a:pt x="2093118" y="427989"/>
                </a:lnTo>
                <a:lnTo>
                  <a:pt x="2240057" y="438150"/>
                </a:lnTo>
                <a:lnTo>
                  <a:pt x="2273331" y="443230"/>
                </a:lnTo>
                <a:lnTo>
                  <a:pt x="2318545" y="457200"/>
                </a:lnTo>
                <a:lnTo>
                  <a:pt x="2363304" y="472439"/>
                </a:lnTo>
                <a:lnTo>
                  <a:pt x="2407300" y="488950"/>
                </a:lnTo>
                <a:lnTo>
                  <a:pt x="2450228" y="508000"/>
                </a:lnTo>
                <a:lnTo>
                  <a:pt x="2491780" y="530860"/>
                </a:lnTo>
                <a:lnTo>
                  <a:pt x="2531649" y="556260"/>
                </a:lnTo>
                <a:lnTo>
                  <a:pt x="2579695" y="574039"/>
                </a:lnTo>
                <a:lnTo>
                  <a:pt x="2627693" y="593089"/>
                </a:lnTo>
                <a:lnTo>
                  <a:pt x="2675739" y="610870"/>
                </a:lnTo>
                <a:lnTo>
                  <a:pt x="2698273" y="618489"/>
                </a:lnTo>
                <a:lnTo>
                  <a:pt x="2698273" y="424180"/>
                </a:lnTo>
                <a:close/>
              </a:path>
              <a:path w="2698750" h="988060">
                <a:moveTo>
                  <a:pt x="1097436" y="477520"/>
                </a:moveTo>
                <a:lnTo>
                  <a:pt x="984662" y="477520"/>
                </a:lnTo>
                <a:lnTo>
                  <a:pt x="998616" y="485139"/>
                </a:lnTo>
                <a:lnTo>
                  <a:pt x="1012475" y="494030"/>
                </a:lnTo>
                <a:lnTo>
                  <a:pt x="1009808" y="499110"/>
                </a:lnTo>
                <a:lnTo>
                  <a:pt x="1007395" y="504189"/>
                </a:lnTo>
                <a:lnTo>
                  <a:pt x="1004728" y="508000"/>
                </a:lnTo>
                <a:lnTo>
                  <a:pt x="1181892" y="508000"/>
                </a:lnTo>
                <a:lnTo>
                  <a:pt x="1149254" y="495300"/>
                </a:lnTo>
                <a:lnTo>
                  <a:pt x="1097436" y="477520"/>
                </a:lnTo>
                <a:close/>
              </a:path>
              <a:path w="2698750" h="988060">
                <a:moveTo>
                  <a:pt x="269266" y="0"/>
                </a:moveTo>
                <a:lnTo>
                  <a:pt x="148" y="0"/>
                </a:lnTo>
                <a:lnTo>
                  <a:pt x="0" y="6350"/>
                </a:lnTo>
                <a:lnTo>
                  <a:pt x="5639" y="44450"/>
                </a:lnTo>
                <a:lnTo>
                  <a:pt x="10826" y="83820"/>
                </a:lnTo>
                <a:lnTo>
                  <a:pt x="19302" y="133350"/>
                </a:lnTo>
                <a:lnTo>
                  <a:pt x="37576" y="175260"/>
                </a:lnTo>
                <a:lnTo>
                  <a:pt x="64922" y="210820"/>
                </a:lnTo>
                <a:lnTo>
                  <a:pt x="141229" y="270510"/>
                </a:lnTo>
                <a:lnTo>
                  <a:pt x="178546" y="304800"/>
                </a:lnTo>
                <a:lnTo>
                  <a:pt x="217791" y="336550"/>
                </a:lnTo>
                <a:lnTo>
                  <a:pt x="264191" y="360680"/>
                </a:lnTo>
                <a:lnTo>
                  <a:pt x="312039" y="381000"/>
                </a:lnTo>
                <a:lnTo>
                  <a:pt x="358648" y="403860"/>
                </a:lnTo>
                <a:lnTo>
                  <a:pt x="404923" y="429260"/>
                </a:lnTo>
                <a:lnTo>
                  <a:pt x="451770" y="452120"/>
                </a:lnTo>
                <a:lnTo>
                  <a:pt x="463113" y="454660"/>
                </a:lnTo>
                <a:lnTo>
                  <a:pt x="475932" y="453389"/>
                </a:lnTo>
                <a:lnTo>
                  <a:pt x="489275" y="450850"/>
                </a:lnTo>
                <a:lnTo>
                  <a:pt x="502189" y="447039"/>
                </a:lnTo>
                <a:lnTo>
                  <a:pt x="502824" y="447039"/>
                </a:lnTo>
                <a:lnTo>
                  <a:pt x="505364" y="443230"/>
                </a:lnTo>
                <a:lnTo>
                  <a:pt x="506761" y="424180"/>
                </a:lnTo>
                <a:lnTo>
                  <a:pt x="505491" y="424180"/>
                </a:lnTo>
                <a:lnTo>
                  <a:pt x="497482" y="421639"/>
                </a:lnTo>
                <a:lnTo>
                  <a:pt x="427767" y="421639"/>
                </a:lnTo>
                <a:lnTo>
                  <a:pt x="423703" y="419100"/>
                </a:lnTo>
                <a:lnTo>
                  <a:pt x="420274" y="416560"/>
                </a:lnTo>
                <a:lnTo>
                  <a:pt x="417417" y="375920"/>
                </a:lnTo>
                <a:lnTo>
                  <a:pt x="416718" y="364489"/>
                </a:lnTo>
                <a:lnTo>
                  <a:pt x="381672" y="350520"/>
                </a:lnTo>
                <a:lnTo>
                  <a:pt x="309437" y="350520"/>
                </a:lnTo>
                <a:lnTo>
                  <a:pt x="278034" y="334010"/>
                </a:lnTo>
                <a:lnTo>
                  <a:pt x="298180" y="311150"/>
                </a:lnTo>
                <a:lnTo>
                  <a:pt x="316896" y="289560"/>
                </a:lnTo>
                <a:lnTo>
                  <a:pt x="334144" y="288289"/>
                </a:lnTo>
                <a:lnTo>
                  <a:pt x="316642" y="288289"/>
                </a:lnTo>
                <a:lnTo>
                  <a:pt x="316642" y="287020"/>
                </a:lnTo>
                <a:lnTo>
                  <a:pt x="308405" y="280670"/>
                </a:lnTo>
                <a:lnTo>
                  <a:pt x="278669" y="259080"/>
                </a:lnTo>
                <a:lnTo>
                  <a:pt x="502480" y="259080"/>
                </a:lnTo>
                <a:lnTo>
                  <a:pt x="497634" y="256539"/>
                </a:lnTo>
                <a:lnTo>
                  <a:pt x="455390" y="237489"/>
                </a:lnTo>
                <a:lnTo>
                  <a:pt x="412551" y="219710"/>
                </a:lnTo>
                <a:lnTo>
                  <a:pt x="326901" y="181610"/>
                </a:lnTo>
                <a:lnTo>
                  <a:pt x="284999" y="160020"/>
                </a:lnTo>
                <a:lnTo>
                  <a:pt x="244317" y="135889"/>
                </a:lnTo>
                <a:lnTo>
                  <a:pt x="205311" y="107950"/>
                </a:lnTo>
                <a:lnTo>
                  <a:pt x="172688" y="78739"/>
                </a:lnTo>
                <a:lnTo>
                  <a:pt x="168179" y="78739"/>
                </a:lnTo>
                <a:lnTo>
                  <a:pt x="167417" y="74930"/>
                </a:lnTo>
                <a:lnTo>
                  <a:pt x="168560" y="73660"/>
                </a:lnTo>
                <a:lnTo>
                  <a:pt x="171989" y="66039"/>
                </a:lnTo>
                <a:lnTo>
                  <a:pt x="175799" y="59689"/>
                </a:lnTo>
                <a:lnTo>
                  <a:pt x="179990" y="54610"/>
                </a:lnTo>
                <a:lnTo>
                  <a:pt x="206611" y="26670"/>
                </a:lnTo>
                <a:lnTo>
                  <a:pt x="239125" y="7620"/>
                </a:lnTo>
                <a:lnTo>
                  <a:pt x="269266" y="0"/>
                </a:lnTo>
                <a:close/>
              </a:path>
              <a:path w="2698750" h="988060">
                <a:moveTo>
                  <a:pt x="2698273" y="386080"/>
                </a:moveTo>
                <a:lnTo>
                  <a:pt x="1836705" y="386080"/>
                </a:lnTo>
                <a:lnTo>
                  <a:pt x="1872218" y="398780"/>
                </a:lnTo>
                <a:lnTo>
                  <a:pt x="1890015" y="403860"/>
                </a:lnTo>
                <a:lnTo>
                  <a:pt x="1907825" y="406400"/>
                </a:lnTo>
                <a:lnTo>
                  <a:pt x="1932739" y="407670"/>
                </a:lnTo>
                <a:lnTo>
                  <a:pt x="1955593" y="414020"/>
                </a:lnTo>
                <a:lnTo>
                  <a:pt x="1977137" y="422910"/>
                </a:lnTo>
                <a:lnTo>
                  <a:pt x="1998122" y="435610"/>
                </a:lnTo>
                <a:lnTo>
                  <a:pt x="2008411" y="441960"/>
                </a:lnTo>
                <a:lnTo>
                  <a:pt x="2019855" y="448310"/>
                </a:lnTo>
                <a:lnTo>
                  <a:pt x="2031323" y="448310"/>
                </a:lnTo>
                <a:lnTo>
                  <a:pt x="2041683" y="440689"/>
                </a:lnTo>
                <a:lnTo>
                  <a:pt x="2044223" y="436880"/>
                </a:lnTo>
                <a:lnTo>
                  <a:pt x="2046636" y="433070"/>
                </a:lnTo>
                <a:lnTo>
                  <a:pt x="2048541" y="426720"/>
                </a:lnTo>
                <a:lnTo>
                  <a:pt x="2048668" y="425450"/>
                </a:lnTo>
                <a:lnTo>
                  <a:pt x="2054506" y="424180"/>
                </a:lnTo>
                <a:lnTo>
                  <a:pt x="2698273" y="424180"/>
                </a:lnTo>
                <a:lnTo>
                  <a:pt x="2698273" y="386080"/>
                </a:lnTo>
                <a:close/>
              </a:path>
              <a:path w="2698750" h="988060">
                <a:moveTo>
                  <a:pt x="456723" y="414020"/>
                </a:moveTo>
                <a:lnTo>
                  <a:pt x="444007" y="416560"/>
                </a:lnTo>
                <a:lnTo>
                  <a:pt x="431196" y="421639"/>
                </a:lnTo>
                <a:lnTo>
                  <a:pt x="497482" y="421639"/>
                </a:lnTo>
                <a:lnTo>
                  <a:pt x="493478" y="420370"/>
                </a:lnTo>
                <a:lnTo>
                  <a:pt x="469022" y="415289"/>
                </a:lnTo>
                <a:lnTo>
                  <a:pt x="456723" y="414020"/>
                </a:lnTo>
                <a:close/>
              </a:path>
              <a:path w="2698750" h="988060">
                <a:moveTo>
                  <a:pt x="547647" y="283210"/>
                </a:moveTo>
                <a:lnTo>
                  <a:pt x="386365" y="283210"/>
                </a:lnTo>
                <a:lnTo>
                  <a:pt x="400444" y="311150"/>
                </a:lnTo>
                <a:lnTo>
                  <a:pt x="417655" y="335280"/>
                </a:lnTo>
                <a:lnTo>
                  <a:pt x="443319" y="355600"/>
                </a:lnTo>
                <a:lnTo>
                  <a:pt x="482758" y="365760"/>
                </a:lnTo>
                <a:lnTo>
                  <a:pt x="477420" y="347980"/>
                </a:lnTo>
                <a:lnTo>
                  <a:pt x="467221" y="314960"/>
                </a:lnTo>
                <a:lnTo>
                  <a:pt x="462311" y="298450"/>
                </a:lnTo>
                <a:lnTo>
                  <a:pt x="495690" y="298450"/>
                </a:lnTo>
                <a:lnTo>
                  <a:pt x="532034" y="290830"/>
                </a:lnTo>
                <a:lnTo>
                  <a:pt x="560877" y="290830"/>
                </a:lnTo>
                <a:lnTo>
                  <a:pt x="547647" y="283210"/>
                </a:lnTo>
                <a:close/>
              </a:path>
              <a:path w="2698750" h="988060">
                <a:moveTo>
                  <a:pt x="560877" y="290830"/>
                </a:moveTo>
                <a:lnTo>
                  <a:pt x="532034" y="290830"/>
                </a:lnTo>
                <a:lnTo>
                  <a:pt x="543373" y="297180"/>
                </a:lnTo>
                <a:lnTo>
                  <a:pt x="553307" y="303530"/>
                </a:lnTo>
                <a:lnTo>
                  <a:pt x="562288" y="308610"/>
                </a:lnTo>
                <a:lnTo>
                  <a:pt x="570769" y="313689"/>
                </a:lnTo>
                <a:lnTo>
                  <a:pt x="573309" y="309880"/>
                </a:lnTo>
                <a:lnTo>
                  <a:pt x="576103" y="306070"/>
                </a:lnTo>
                <a:lnTo>
                  <a:pt x="578516" y="300989"/>
                </a:lnTo>
                <a:lnTo>
                  <a:pt x="560877" y="290830"/>
                </a:lnTo>
                <a:close/>
              </a:path>
              <a:path w="2698750" h="988060">
                <a:moveTo>
                  <a:pt x="495690" y="298450"/>
                </a:moveTo>
                <a:lnTo>
                  <a:pt x="462311" y="298450"/>
                </a:lnTo>
                <a:lnTo>
                  <a:pt x="468534" y="299720"/>
                </a:lnTo>
                <a:lnTo>
                  <a:pt x="481107" y="300989"/>
                </a:lnTo>
                <a:lnTo>
                  <a:pt x="495690" y="298450"/>
                </a:lnTo>
                <a:close/>
              </a:path>
              <a:path w="2698750" h="988060">
                <a:moveTo>
                  <a:pt x="502480" y="259080"/>
                </a:moveTo>
                <a:lnTo>
                  <a:pt x="297765" y="259080"/>
                </a:lnTo>
                <a:lnTo>
                  <a:pt x="308276" y="261620"/>
                </a:lnTo>
                <a:lnTo>
                  <a:pt x="313477" y="270510"/>
                </a:lnTo>
                <a:lnTo>
                  <a:pt x="316642" y="287020"/>
                </a:lnTo>
                <a:lnTo>
                  <a:pt x="317785" y="288289"/>
                </a:lnTo>
                <a:lnTo>
                  <a:pt x="334144" y="288289"/>
                </a:lnTo>
                <a:lnTo>
                  <a:pt x="351393" y="287020"/>
                </a:lnTo>
                <a:lnTo>
                  <a:pt x="368778" y="284480"/>
                </a:lnTo>
                <a:lnTo>
                  <a:pt x="386365" y="283210"/>
                </a:lnTo>
                <a:lnTo>
                  <a:pt x="547647" y="283210"/>
                </a:lnTo>
                <a:lnTo>
                  <a:pt x="538827" y="278130"/>
                </a:lnTo>
                <a:lnTo>
                  <a:pt x="502480" y="259080"/>
                </a:lnTo>
                <a:close/>
              </a:path>
              <a:path w="2698750" h="988060">
                <a:moveTo>
                  <a:pt x="2515970" y="180339"/>
                </a:moveTo>
                <a:lnTo>
                  <a:pt x="2452274" y="180339"/>
                </a:lnTo>
                <a:lnTo>
                  <a:pt x="2468512" y="181610"/>
                </a:lnTo>
                <a:lnTo>
                  <a:pt x="2484453" y="181610"/>
                </a:lnTo>
                <a:lnTo>
                  <a:pt x="2501513" y="182880"/>
                </a:lnTo>
                <a:lnTo>
                  <a:pt x="2521108" y="182880"/>
                </a:lnTo>
                <a:lnTo>
                  <a:pt x="2515970" y="180339"/>
                </a:lnTo>
                <a:close/>
              </a:path>
              <a:path w="2698750" h="988060">
                <a:moveTo>
                  <a:pt x="168433" y="74930"/>
                </a:moveTo>
                <a:lnTo>
                  <a:pt x="168687" y="77470"/>
                </a:lnTo>
                <a:lnTo>
                  <a:pt x="168433" y="78739"/>
                </a:lnTo>
                <a:lnTo>
                  <a:pt x="172688" y="78739"/>
                </a:lnTo>
                <a:lnTo>
                  <a:pt x="168433" y="74930"/>
                </a:lnTo>
                <a:close/>
              </a:path>
              <a:path w="2698750" h="988060">
                <a:moveTo>
                  <a:pt x="2698273" y="0"/>
                </a:moveTo>
                <a:lnTo>
                  <a:pt x="2525669" y="0"/>
                </a:lnTo>
                <a:lnTo>
                  <a:pt x="2698273" y="73660"/>
                </a:lnTo>
                <a:lnTo>
                  <a:pt x="2698273" y="0"/>
                </a:lnTo>
                <a:close/>
              </a:path>
            </a:pathLst>
          </a:custGeom>
          <a:solidFill>
            <a:srgbClr val="8ABD9C"/>
          </a:solidFill>
        </p:spPr>
        <p:txBody>
          <a:bodyPr wrap="square" lIns="0" tIns="0" rIns="0" bIns="0" rtlCol="0"/>
          <a:lstStyle/>
          <a:p>
            <a:endParaRPr/>
          </a:p>
        </p:txBody>
      </p:sp>
      <p:sp>
        <p:nvSpPr>
          <p:cNvPr id="5" name="object 5"/>
          <p:cNvSpPr/>
          <p:nvPr/>
        </p:nvSpPr>
        <p:spPr>
          <a:xfrm>
            <a:off x="8961881" y="993139"/>
            <a:ext cx="182118" cy="6886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333105" y="874522"/>
            <a:ext cx="591820" cy="128905"/>
          </a:xfrm>
          <a:custGeom>
            <a:avLst/>
            <a:gdLst/>
            <a:ahLst/>
            <a:cxnLst/>
            <a:rect l="l" t="t" r="r" b="b"/>
            <a:pathLst>
              <a:path w="591820" h="128905">
                <a:moveTo>
                  <a:pt x="117983" y="0"/>
                </a:moveTo>
                <a:lnTo>
                  <a:pt x="0" y="6095"/>
                </a:lnTo>
                <a:lnTo>
                  <a:pt x="28305" y="22727"/>
                </a:lnTo>
                <a:lnTo>
                  <a:pt x="57086" y="35988"/>
                </a:lnTo>
                <a:lnTo>
                  <a:pt x="115316" y="56641"/>
                </a:lnTo>
                <a:lnTo>
                  <a:pt x="176323" y="73548"/>
                </a:lnTo>
                <a:lnTo>
                  <a:pt x="207702" y="76948"/>
                </a:lnTo>
                <a:lnTo>
                  <a:pt x="240284" y="74549"/>
                </a:lnTo>
                <a:lnTo>
                  <a:pt x="254783" y="73929"/>
                </a:lnTo>
                <a:lnTo>
                  <a:pt x="269700" y="75882"/>
                </a:lnTo>
                <a:lnTo>
                  <a:pt x="284735" y="79263"/>
                </a:lnTo>
                <a:lnTo>
                  <a:pt x="322127" y="88717"/>
                </a:lnTo>
                <a:lnTo>
                  <a:pt x="366958" y="101433"/>
                </a:lnTo>
                <a:lnTo>
                  <a:pt x="389636" y="106933"/>
                </a:lnTo>
                <a:lnTo>
                  <a:pt x="438489" y="117417"/>
                </a:lnTo>
                <a:lnTo>
                  <a:pt x="487759" y="125650"/>
                </a:lnTo>
                <a:lnTo>
                  <a:pt x="537815" y="128525"/>
                </a:lnTo>
                <a:lnTo>
                  <a:pt x="589026" y="122936"/>
                </a:lnTo>
                <a:lnTo>
                  <a:pt x="591609" y="111585"/>
                </a:lnTo>
                <a:lnTo>
                  <a:pt x="588073" y="103568"/>
                </a:lnTo>
                <a:lnTo>
                  <a:pt x="579489" y="98218"/>
                </a:lnTo>
                <a:lnTo>
                  <a:pt x="566927" y="94868"/>
                </a:lnTo>
                <a:lnTo>
                  <a:pt x="422433" y="69786"/>
                </a:lnTo>
                <a:lnTo>
                  <a:pt x="374283" y="61181"/>
                </a:lnTo>
                <a:lnTo>
                  <a:pt x="326174" y="52229"/>
                </a:lnTo>
                <a:lnTo>
                  <a:pt x="278129" y="42799"/>
                </a:lnTo>
                <a:lnTo>
                  <a:pt x="237801" y="33486"/>
                </a:lnTo>
                <a:lnTo>
                  <a:pt x="197818" y="22685"/>
                </a:lnTo>
                <a:lnTo>
                  <a:pt x="117983" y="0"/>
                </a:lnTo>
                <a:close/>
              </a:path>
            </a:pathLst>
          </a:custGeom>
          <a:solidFill>
            <a:srgbClr val="8ABD9C"/>
          </a:solidFill>
        </p:spPr>
        <p:txBody>
          <a:bodyPr wrap="square" lIns="0" tIns="0" rIns="0" bIns="0" rtlCol="0"/>
          <a:lstStyle/>
          <a:p>
            <a:endParaRPr/>
          </a:p>
        </p:txBody>
      </p:sp>
      <p:sp>
        <p:nvSpPr>
          <p:cNvPr id="7" name="object 7"/>
          <p:cNvSpPr/>
          <p:nvPr/>
        </p:nvSpPr>
        <p:spPr>
          <a:xfrm>
            <a:off x="7912734" y="760856"/>
            <a:ext cx="386080" cy="107314"/>
          </a:xfrm>
          <a:custGeom>
            <a:avLst/>
            <a:gdLst/>
            <a:ahLst/>
            <a:cxnLst/>
            <a:rect l="l" t="t" r="r" b="b"/>
            <a:pathLst>
              <a:path w="386079" h="107315">
                <a:moveTo>
                  <a:pt x="5080" y="0"/>
                </a:moveTo>
                <a:lnTo>
                  <a:pt x="45549" y="41286"/>
                </a:lnTo>
                <a:lnTo>
                  <a:pt x="91644" y="59467"/>
                </a:lnTo>
                <a:lnTo>
                  <a:pt x="138332" y="75029"/>
                </a:lnTo>
                <a:lnTo>
                  <a:pt x="185658" y="87756"/>
                </a:lnTo>
                <a:lnTo>
                  <a:pt x="233668" y="97436"/>
                </a:lnTo>
                <a:lnTo>
                  <a:pt x="282410" y="103854"/>
                </a:lnTo>
                <a:lnTo>
                  <a:pt x="331928" y="106795"/>
                </a:lnTo>
                <a:lnTo>
                  <a:pt x="382270" y="106044"/>
                </a:lnTo>
                <a:lnTo>
                  <a:pt x="385572" y="92328"/>
                </a:lnTo>
                <a:lnTo>
                  <a:pt x="5080" y="0"/>
                </a:lnTo>
                <a:close/>
              </a:path>
            </a:pathLst>
          </a:custGeom>
          <a:solidFill>
            <a:srgbClr val="8ABD9C"/>
          </a:solidFill>
        </p:spPr>
        <p:txBody>
          <a:bodyPr wrap="square" lIns="0" tIns="0" rIns="0" bIns="0" rtlCol="0"/>
          <a:lstStyle/>
          <a:p>
            <a:endParaRPr/>
          </a:p>
        </p:txBody>
      </p:sp>
      <p:sp>
        <p:nvSpPr>
          <p:cNvPr id="8" name="object 8"/>
          <p:cNvSpPr/>
          <p:nvPr/>
        </p:nvSpPr>
        <p:spPr>
          <a:xfrm>
            <a:off x="6981317" y="327913"/>
            <a:ext cx="116839" cy="9102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7492492" y="659368"/>
            <a:ext cx="132080" cy="43815"/>
          </a:xfrm>
          <a:custGeom>
            <a:avLst/>
            <a:gdLst/>
            <a:ahLst/>
            <a:cxnLst/>
            <a:rect l="l" t="t" r="r" b="b"/>
            <a:pathLst>
              <a:path w="132079" h="43815">
                <a:moveTo>
                  <a:pt x="69421" y="0"/>
                </a:moveTo>
                <a:lnTo>
                  <a:pt x="34633" y="2907"/>
                </a:lnTo>
                <a:lnTo>
                  <a:pt x="0" y="21732"/>
                </a:lnTo>
                <a:lnTo>
                  <a:pt x="33883" y="30106"/>
                </a:lnTo>
                <a:lnTo>
                  <a:pt x="65801" y="38909"/>
                </a:lnTo>
                <a:lnTo>
                  <a:pt x="97744" y="43378"/>
                </a:lnTo>
                <a:lnTo>
                  <a:pt x="131699" y="38750"/>
                </a:lnTo>
                <a:lnTo>
                  <a:pt x="102423" y="12213"/>
                </a:lnTo>
                <a:lnTo>
                  <a:pt x="69421" y="0"/>
                </a:lnTo>
                <a:close/>
              </a:path>
            </a:pathLst>
          </a:custGeom>
          <a:solidFill>
            <a:srgbClr val="8ABD9C"/>
          </a:solidFill>
        </p:spPr>
        <p:txBody>
          <a:bodyPr wrap="square" lIns="0" tIns="0" rIns="0" bIns="0" rtlCol="0"/>
          <a:lstStyle/>
          <a:p>
            <a:endParaRPr/>
          </a:p>
        </p:txBody>
      </p:sp>
      <p:sp>
        <p:nvSpPr>
          <p:cNvPr id="10" name="object 10"/>
          <p:cNvSpPr/>
          <p:nvPr/>
        </p:nvSpPr>
        <p:spPr>
          <a:xfrm>
            <a:off x="7697978" y="712216"/>
            <a:ext cx="178943" cy="8064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125461" y="494156"/>
            <a:ext cx="36830" cy="53340"/>
          </a:xfrm>
          <a:custGeom>
            <a:avLst/>
            <a:gdLst/>
            <a:ahLst/>
            <a:cxnLst/>
            <a:rect l="l" t="t" r="r" b="b"/>
            <a:pathLst>
              <a:path w="36829" h="53340">
                <a:moveTo>
                  <a:pt x="0" y="0"/>
                </a:moveTo>
                <a:lnTo>
                  <a:pt x="1905" y="53085"/>
                </a:lnTo>
                <a:lnTo>
                  <a:pt x="36576" y="14477"/>
                </a:lnTo>
                <a:lnTo>
                  <a:pt x="0" y="0"/>
                </a:lnTo>
                <a:close/>
              </a:path>
            </a:pathLst>
          </a:custGeom>
          <a:solidFill>
            <a:srgbClr val="8ABD9C"/>
          </a:solidFill>
        </p:spPr>
        <p:txBody>
          <a:bodyPr wrap="square" lIns="0" tIns="0" rIns="0" bIns="0" rtlCol="0"/>
          <a:lstStyle/>
          <a:p>
            <a:endParaRPr/>
          </a:p>
        </p:txBody>
      </p:sp>
      <p:sp>
        <p:nvSpPr>
          <p:cNvPr id="12" name="object 12"/>
          <p:cNvSpPr/>
          <p:nvPr/>
        </p:nvSpPr>
        <p:spPr>
          <a:xfrm>
            <a:off x="7212583" y="533273"/>
            <a:ext cx="39370" cy="22860"/>
          </a:xfrm>
          <a:custGeom>
            <a:avLst/>
            <a:gdLst/>
            <a:ahLst/>
            <a:cxnLst/>
            <a:rect l="l" t="t" r="r" b="b"/>
            <a:pathLst>
              <a:path w="39370" h="22859">
                <a:moveTo>
                  <a:pt x="3810" y="0"/>
                </a:moveTo>
                <a:lnTo>
                  <a:pt x="0" y="14224"/>
                </a:lnTo>
                <a:lnTo>
                  <a:pt x="35687" y="22478"/>
                </a:lnTo>
                <a:lnTo>
                  <a:pt x="39116" y="9905"/>
                </a:lnTo>
                <a:lnTo>
                  <a:pt x="3810" y="0"/>
                </a:lnTo>
                <a:close/>
              </a:path>
            </a:pathLst>
          </a:custGeom>
          <a:solidFill>
            <a:srgbClr val="8ABD9C"/>
          </a:solidFill>
        </p:spPr>
        <p:txBody>
          <a:bodyPr wrap="square" lIns="0" tIns="0" rIns="0" bIns="0" rtlCol="0"/>
          <a:lstStyle/>
          <a:p>
            <a:endParaRPr/>
          </a:p>
        </p:txBody>
      </p:sp>
      <p:sp>
        <p:nvSpPr>
          <p:cNvPr id="13" name="object 13"/>
          <p:cNvSpPr/>
          <p:nvPr/>
        </p:nvSpPr>
        <p:spPr>
          <a:xfrm>
            <a:off x="9068943" y="208152"/>
            <a:ext cx="34290" cy="16510"/>
          </a:xfrm>
          <a:custGeom>
            <a:avLst/>
            <a:gdLst/>
            <a:ahLst/>
            <a:cxnLst/>
            <a:rect l="l" t="t" r="r" b="b"/>
            <a:pathLst>
              <a:path w="34290" h="16510">
                <a:moveTo>
                  <a:pt x="1777" y="0"/>
                </a:moveTo>
                <a:lnTo>
                  <a:pt x="0" y="8127"/>
                </a:lnTo>
                <a:lnTo>
                  <a:pt x="31623" y="16129"/>
                </a:lnTo>
                <a:lnTo>
                  <a:pt x="33527" y="9144"/>
                </a:lnTo>
                <a:lnTo>
                  <a:pt x="34289" y="5334"/>
                </a:lnTo>
                <a:lnTo>
                  <a:pt x="1777" y="0"/>
                </a:lnTo>
                <a:close/>
              </a:path>
            </a:pathLst>
          </a:custGeom>
          <a:solidFill>
            <a:srgbClr val="8ABD9C"/>
          </a:solidFill>
        </p:spPr>
        <p:txBody>
          <a:bodyPr wrap="square" lIns="0" tIns="0" rIns="0" bIns="0" rtlCol="0"/>
          <a:lstStyle/>
          <a:p>
            <a:endParaRPr/>
          </a:p>
        </p:txBody>
      </p:sp>
      <p:sp>
        <p:nvSpPr>
          <p:cNvPr id="14" name="object 14"/>
          <p:cNvSpPr/>
          <p:nvPr/>
        </p:nvSpPr>
        <p:spPr>
          <a:xfrm>
            <a:off x="7379207" y="603123"/>
            <a:ext cx="27940" cy="30480"/>
          </a:xfrm>
          <a:custGeom>
            <a:avLst/>
            <a:gdLst/>
            <a:ahLst/>
            <a:cxnLst/>
            <a:rect l="l" t="t" r="r" b="b"/>
            <a:pathLst>
              <a:path w="27940" h="30479">
                <a:moveTo>
                  <a:pt x="6096" y="0"/>
                </a:moveTo>
                <a:lnTo>
                  <a:pt x="4952" y="1397"/>
                </a:lnTo>
                <a:lnTo>
                  <a:pt x="1777" y="8127"/>
                </a:lnTo>
                <a:lnTo>
                  <a:pt x="0" y="16382"/>
                </a:lnTo>
                <a:lnTo>
                  <a:pt x="1143" y="26162"/>
                </a:lnTo>
                <a:lnTo>
                  <a:pt x="14732" y="30225"/>
                </a:lnTo>
                <a:lnTo>
                  <a:pt x="16383" y="28193"/>
                </a:lnTo>
                <a:lnTo>
                  <a:pt x="17018" y="27686"/>
                </a:lnTo>
                <a:lnTo>
                  <a:pt x="21717" y="21081"/>
                </a:lnTo>
                <a:lnTo>
                  <a:pt x="23749" y="13715"/>
                </a:lnTo>
                <a:lnTo>
                  <a:pt x="27432" y="5079"/>
                </a:lnTo>
                <a:lnTo>
                  <a:pt x="17018" y="3301"/>
                </a:lnTo>
                <a:lnTo>
                  <a:pt x="6096" y="0"/>
                </a:lnTo>
                <a:close/>
              </a:path>
            </a:pathLst>
          </a:custGeom>
          <a:solidFill>
            <a:srgbClr val="8ABD9C"/>
          </a:solidFill>
        </p:spPr>
        <p:txBody>
          <a:bodyPr wrap="square" lIns="0" tIns="0" rIns="0" bIns="0" rtlCol="0"/>
          <a:lstStyle/>
          <a:p>
            <a:endParaRPr/>
          </a:p>
        </p:txBody>
      </p:sp>
      <p:sp>
        <p:nvSpPr>
          <p:cNvPr id="15" name="object 15"/>
          <p:cNvSpPr/>
          <p:nvPr/>
        </p:nvSpPr>
        <p:spPr>
          <a:xfrm>
            <a:off x="8923908" y="551941"/>
            <a:ext cx="51435" cy="12065"/>
          </a:xfrm>
          <a:custGeom>
            <a:avLst/>
            <a:gdLst/>
            <a:ahLst/>
            <a:cxnLst/>
            <a:rect l="l" t="t" r="r" b="b"/>
            <a:pathLst>
              <a:path w="51434" h="12065">
                <a:moveTo>
                  <a:pt x="0" y="0"/>
                </a:moveTo>
                <a:lnTo>
                  <a:pt x="17819" y="8639"/>
                </a:lnTo>
                <a:lnTo>
                  <a:pt x="29210" y="11969"/>
                </a:lnTo>
                <a:lnTo>
                  <a:pt x="38790" y="10394"/>
                </a:lnTo>
                <a:lnTo>
                  <a:pt x="51181" y="4318"/>
                </a:lnTo>
                <a:lnTo>
                  <a:pt x="0" y="0"/>
                </a:lnTo>
                <a:close/>
              </a:path>
            </a:pathLst>
          </a:custGeom>
          <a:solidFill>
            <a:srgbClr val="8ABD9C"/>
          </a:solidFill>
        </p:spPr>
        <p:txBody>
          <a:bodyPr wrap="square" lIns="0" tIns="0" rIns="0" bIns="0" rtlCol="0"/>
          <a:lstStyle/>
          <a:p>
            <a:endParaRPr/>
          </a:p>
        </p:txBody>
      </p:sp>
      <p:sp>
        <p:nvSpPr>
          <p:cNvPr id="16" name="object 16"/>
          <p:cNvSpPr/>
          <p:nvPr/>
        </p:nvSpPr>
        <p:spPr>
          <a:xfrm>
            <a:off x="0" y="3238498"/>
            <a:ext cx="1258785" cy="1905000"/>
          </a:xfrm>
          <a:prstGeom prst="rect">
            <a:avLst/>
          </a:prstGeom>
          <a:blipFill>
            <a:blip r:embed="rId5" cstate="print"/>
            <a:stretch>
              <a:fillRect/>
            </a:stretch>
          </a:blipFill>
        </p:spPr>
        <p:txBody>
          <a:bodyPr wrap="square" lIns="0" tIns="0" rIns="0" bIns="0" rtlCol="0"/>
          <a:lstStyle/>
          <a:p>
            <a:endParaRPr/>
          </a:p>
        </p:txBody>
      </p:sp>
      <p:sp>
        <p:nvSpPr>
          <p:cNvPr id="17" name="object 17"/>
          <p:cNvSpPr txBox="1">
            <a:spLocks noGrp="1"/>
          </p:cNvSpPr>
          <p:nvPr>
            <p:ph type="title"/>
          </p:nvPr>
        </p:nvSpPr>
        <p:spPr>
          <a:xfrm>
            <a:off x="341477" y="1477213"/>
            <a:ext cx="8651875" cy="2159635"/>
          </a:xfrm>
          <a:prstGeom prst="rect">
            <a:avLst/>
          </a:prstGeom>
        </p:spPr>
        <p:txBody>
          <a:bodyPr vert="horz" wrap="square" lIns="0" tIns="12065" rIns="0" bIns="0" rtlCol="0">
            <a:spAutoFit/>
          </a:bodyPr>
          <a:lstStyle/>
          <a:p>
            <a:pPr marL="1314450" marR="5080" indent="-1302385">
              <a:lnSpc>
                <a:spcPct val="100000"/>
              </a:lnSpc>
              <a:spcBef>
                <a:spcPts val="95"/>
              </a:spcBef>
            </a:pPr>
            <a:r>
              <a:rPr sz="7000" spc="-10">
                <a:solidFill>
                  <a:srgbClr val="D50092"/>
                </a:solidFill>
              </a:rPr>
              <a:t>Chân </a:t>
            </a:r>
            <a:r>
              <a:rPr sz="7000">
                <a:solidFill>
                  <a:srgbClr val="D50092"/>
                </a:solidFill>
              </a:rPr>
              <a:t>thành </a:t>
            </a:r>
            <a:r>
              <a:rPr sz="7000" spc="-5">
                <a:solidFill>
                  <a:srgbClr val="D50092"/>
                </a:solidFill>
              </a:rPr>
              <a:t>cảm</a:t>
            </a:r>
            <a:r>
              <a:rPr sz="7000" spc="-75">
                <a:solidFill>
                  <a:srgbClr val="D50092"/>
                </a:solidFill>
              </a:rPr>
              <a:t> </a:t>
            </a:r>
            <a:r>
              <a:rPr sz="7000" spc="-5">
                <a:solidFill>
                  <a:srgbClr val="D50092"/>
                </a:solidFill>
              </a:rPr>
              <a:t>ơn  Quý Thầy </a:t>
            </a:r>
            <a:r>
              <a:rPr sz="7000" spc="-15">
                <a:solidFill>
                  <a:srgbClr val="D50092"/>
                </a:solidFill>
              </a:rPr>
              <a:t>cô</a:t>
            </a:r>
            <a:r>
              <a:rPr sz="7000" spc="-40">
                <a:solidFill>
                  <a:srgbClr val="D50092"/>
                </a:solidFill>
              </a:rPr>
              <a:t> </a:t>
            </a:r>
            <a:r>
              <a:rPr sz="7000" spc="-5">
                <a:solidFill>
                  <a:srgbClr val="D50092"/>
                </a:solidFill>
              </a:rPr>
              <a:t>!</a:t>
            </a:r>
            <a:endParaRPr sz="7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0085"/>
          </a:xfrm>
          <a:custGeom>
            <a:avLst/>
            <a:gdLst/>
            <a:ahLst/>
            <a:cxnLst/>
            <a:rect l="l" t="t" r="r" b="b"/>
            <a:pathLst>
              <a:path w="9144000" h="680085">
                <a:moveTo>
                  <a:pt x="9030716" y="0"/>
                </a:moveTo>
                <a:lnTo>
                  <a:pt x="113319" y="0"/>
                </a:lnTo>
                <a:lnTo>
                  <a:pt x="69210" y="8913"/>
                </a:lnTo>
                <a:lnTo>
                  <a:pt x="33190" y="33210"/>
                </a:lnTo>
                <a:lnTo>
                  <a:pt x="8905" y="69222"/>
                </a:lnTo>
                <a:lnTo>
                  <a:pt x="0" y="113284"/>
                </a:lnTo>
                <a:lnTo>
                  <a:pt x="0" y="566674"/>
                </a:lnTo>
                <a:lnTo>
                  <a:pt x="8905" y="610735"/>
                </a:lnTo>
                <a:lnTo>
                  <a:pt x="33190" y="646747"/>
                </a:lnTo>
                <a:lnTo>
                  <a:pt x="69210" y="671044"/>
                </a:lnTo>
                <a:lnTo>
                  <a:pt x="113319" y="679958"/>
                </a:lnTo>
                <a:lnTo>
                  <a:pt x="9030716" y="679958"/>
                </a:lnTo>
                <a:lnTo>
                  <a:pt x="9074830" y="671044"/>
                </a:lnTo>
                <a:lnTo>
                  <a:pt x="9110837" y="646747"/>
                </a:lnTo>
                <a:lnTo>
                  <a:pt x="9135104" y="610735"/>
                </a:lnTo>
                <a:lnTo>
                  <a:pt x="9144000" y="566674"/>
                </a:lnTo>
                <a:lnTo>
                  <a:pt x="9144000" y="113284"/>
                </a:lnTo>
                <a:lnTo>
                  <a:pt x="9135104" y="69222"/>
                </a:lnTo>
                <a:lnTo>
                  <a:pt x="9110837" y="33210"/>
                </a:lnTo>
                <a:lnTo>
                  <a:pt x="9074830" y="8913"/>
                </a:lnTo>
                <a:lnTo>
                  <a:pt x="9030716" y="0"/>
                </a:lnTo>
                <a:close/>
              </a:path>
            </a:pathLst>
          </a:custGeom>
          <a:solidFill>
            <a:srgbClr val="FFFF00"/>
          </a:solidFill>
        </p:spPr>
        <p:txBody>
          <a:bodyPr wrap="square" lIns="0" tIns="0" rIns="0" bIns="0" rtlCol="0"/>
          <a:lstStyle/>
          <a:p>
            <a:endParaRPr/>
          </a:p>
        </p:txBody>
      </p:sp>
      <p:sp>
        <p:nvSpPr>
          <p:cNvPr id="3" name="object 3"/>
          <p:cNvSpPr/>
          <p:nvPr/>
        </p:nvSpPr>
        <p:spPr>
          <a:xfrm>
            <a:off x="0" y="0"/>
            <a:ext cx="9144000" cy="680085"/>
          </a:xfrm>
          <a:custGeom>
            <a:avLst/>
            <a:gdLst/>
            <a:ahLst/>
            <a:cxnLst/>
            <a:rect l="l" t="t" r="r" b="b"/>
            <a:pathLst>
              <a:path w="9144000" h="680085">
                <a:moveTo>
                  <a:pt x="0" y="113284"/>
                </a:moveTo>
                <a:lnTo>
                  <a:pt x="8905" y="69222"/>
                </a:lnTo>
                <a:lnTo>
                  <a:pt x="33190" y="33210"/>
                </a:lnTo>
                <a:lnTo>
                  <a:pt x="69210" y="8913"/>
                </a:lnTo>
                <a:lnTo>
                  <a:pt x="113319" y="0"/>
                </a:lnTo>
                <a:lnTo>
                  <a:pt x="9030716" y="0"/>
                </a:lnTo>
                <a:lnTo>
                  <a:pt x="9074830" y="8913"/>
                </a:lnTo>
                <a:lnTo>
                  <a:pt x="9110837" y="33210"/>
                </a:lnTo>
                <a:lnTo>
                  <a:pt x="9135104" y="69222"/>
                </a:lnTo>
                <a:lnTo>
                  <a:pt x="9144000" y="113284"/>
                </a:lnTo>
                <a:lnTo>
                  <a:pt x="9144000" y="566674"/>
                </a:lnTo>
                <a:lnTo>
                  <a:pt x="9135104" y="610735"/>
                </a:lnTo>
                <a:lnTo>
                  <a:pt x="9110837" y="646747"/>
                </a:lnTo>
                <a:lnTo>
                  <a:pt x="9074830" y="671044"/>
                </a:lnTo>
                <a:lnTo>
                  <a:pt x="9030716" y="679958"/>
                </a:lnTo>
                <a:lnTo>
                  <a:pt x="113319" y="679958"/>
                </a:lnTo>
                <a:lnTo>
                  <a:pt x="69210" y="671044"/>
                </a:lnTo>
                <a:lnTo>
                  <a:pt x="33190" y="646747"/>
                </a:lnTo>
                <a:lnTo>
                  <a:pt x="8905" y="610735"/>
                </a:lnTo>
                <a:lnTo>
                  <a:pt x="0" y="566674"/>
                </a:lnTo>
                <a:lnTo>
                  <a:pt x="0" y="113284"/>
                </a:lnTo>
                <a:close/>
              </a:path>
            </a:pathLst>
          </a:custGeom>
          <a:ln w="28575">
            <a:solidFill>
              <a:srgbClr val="648A70"/>
            </a:solidFill>
          </a:ln>
        </p:spPr>
        <p:txBody>
          <a:bodyPr wrap="square" lIns="0" tIns="0" rIns="0" bIns="0" rtlCol="0"/>
          <a:lstStyle/>
          <a:p>
            <a:endParaRPr/>
          </a:p>
        </p:txBody>
      </p:sp>
      <p:sp>
        <p:nvSpPr>
          <p:cNvPr id="4" name="object 4"/>
          <p:cNvSpPr txBox="1">
            <a:spLocks noGrp="1"/>
          </p:cNvSpPr>
          <p:nvPr>
            <p:ph type="title"/>
          </p:nvPr>
        </p:nvSpPr>
        <p:spPr>
          <a:xfrm>
            <a:off x="111963" y="80518"/>
            <a:ext cx="8660765" cy="513715"/>
          </a:xfrm>
          <a:prstGeom prst="rect">
            <a:avLst/>
          </a:prstGeom>
        </p:spPr>
        <p:txBody>
          <a:bodyPr vert="horz" wrap="square" lIns="0" tIns="13335" rIns="0" bIns="0" rtlCol="0">
            <a:spAutoFit/>
          </a:bodyPr>
          <a:lstStyle/>
          <a:p>
            <a:pPr marL="12700">
              <a:lnSpc>
                <a:spcPct val="100000"/>
              </a:lnSpc>
              <a:spcBef>
                <a:spcPts val="105"/>
              </a:spcBef>
            </a:pPr>
            <a:r>
              <a:rPr sz="3200"/>
              <a:t>3. </a:t>
            </a:r>
            <a:r>
              <a:rPr sz="3200" spc="-5"/>
              <a:t>Quan </a:t>
            </a:r>
            <a:r>
              <a:rPr sz="3200"/>
              <a:t>điểm </a:t>
            </a:r>
            <a:r>
              <a:rPr sz="3200" spc="-5"/>
              <a:t>về </a:t>
            </a:r>
            <a:r>
              <a:rPr sz="3200"/>
              <a:t>thi TN </a:t>
            </a:r>
            <a:r>
              <a:rPr sz="3200" spc="-5"/>
              <a:t>THPT </a:t>
            </a:r>
            <a:r>
              <a:rPr sz="3200"/>
              <a:t>môn Hóa</a:t>
            </a:r>
            <a:r>
              <a:rPr sz="3200" spc="-95"/>
              <a:t> </a:t>
            </a:r>
            <a:r>
              <a:rPr sz="3200" spc="-5"/>
              <a:t>học</a:t>
            </a:r>
            <a:endParaRPr sz="3200"/>
          </a:p>
        </p:txBody>
      </p:sp>
      <p:sp>
        <p:nvSpPr>
          <p:cNvPr id="5" name="object 5"/>
          <p:cNvSpPr txBox="1"/>
          <p:nvPr/>
        </p:nvSpPr>
        <p:spPr>
          <a:xfrm>
            <a:off x="78739" y="726440"/>
            <a:ext cx="8989061" cy="4264025"/>
          </a:xfrm>
          <a:prstGeom prst="rect">
            <a:avLst/>
          </a:prstGeom>
          <a:ln>
            <a:noFill/>
          </a:ln>
        </p:spPr>
        <p:txBody>
          <a:bodyPr vert="horz" wrap="square" lIns="0" tIns="12700" rIns="0" bIns="0" rtlCol="0">
            <a:spAutoFit/>
          </a:bodyPr>
          <a:lstStyle/>
          <a:p>
            <a:pPr marL="12700" marR="5080">
              <a:lnSpc>
                <a:spcPct val="100000"/>
              </a:lnSpc>
              <a:spcBef>
                <a:spcPts val="100"/>
              </a:spcBef>
            </a:pPr>
            <a:r>
              <a:rPr sz="2400" b="1">
                <a:solidFill>
                  <a:srgbClr val="D50092"/>
                </a:solidFill>
                <a:latin typeface="Tahoma"/>
                <a:cs typeface="Tahoma"/>
              </a:rPr>
              <a:t>b. Quan điểm thống </a:t>
            </a:r>
            <a:r>
              <a:rPr sz="2400" b="1" spc="-5">
                <a:solidFill>
                  <a:srgbClr val="D50092"/>
                </a:solidFill>
                <a:latin typeface="Tahoma"/>
                <a:cs typeface="Tahoma"/>
              </a:rPr>
              <a:t>nhất chung </a:t>
            </a:r>
            <a:r>
              <a:rPr sz="2400" b="1">
                <a:solidFill>
                  <a:srgbClr val="D50092"/>
                </a:solidFill>
                <a:latin typeface="Tahoma"/>
                <a:cs typeface="Tahoma"/>
              </a:rPr>
              <a:t>khi xây </a:t>
            </a:r>
            <a:r>
              <a:rPr sz="2400" b="1" spc="-5">
                <a:solidFill>
                  <a:srgbClr val="D50092"/>
                </a:solidFill>
                <a:latin typeface="Tahoma"/>
                <a:cs typeface="Tahoma"/>
              </a:rPr>
              <a:t>dựng </a:t>
            </a:r>
            <a:r>
              <a:rPr sz="2400" b="1">
                <a:solidFill>
                  <a:srgbClr val="D50092"/>
                </a:solidFill>
                <a:latin typeface="Tahoma"/>
                <a:cs typeface="Tahoma"/>
              </a:rPr>
              <a:t>đề thi</a:t>
            </a:r>
            <a:r>
              <a:rPr sz="2400" b="1" spc="-240">
                <a:solidFill>
                  <a:srgbClr val="D50092"/>
                </a:solidFill>
                <a:latin typeface="Tahoma"/>
                <a:cs typeface="Tahoma"/>
              </a:rPr>
              <a:t> </a:t>
            </a:r>
            <a:r>
              <a:rPr sz="2400" b="1">
                <a:solidFill>
                  <a:srgbClr val="D50092"/>
                </a:solidFill>
                <a:latin typeface="Tahoma"/>
                <a:cs typeface="Tahoma"/>
              </a:rPr>
              <a:t>môn  </a:t>
            </a:r>
            <a:r>
              <a:rPr sz="2400" b="1" spc="-5" err="1">
                <a:solidFill>
                  <a:srgbClr val="D50092"/>
                </a:solidFill>
                <a:latin typeface="Tahoma"/>
                <a:cs typeface="Tahoma"/>
              </a:rPr>
              <a:t>Hoá</a:t>
            </a:r>
            <a:r>
              <a:rPr sz="2400" b="1" spc="-15">
                <a:solidFill>
                  <a:srgbClr val="D50092"/>
                </a:solidFill>
                <a:latin typeface="Tahoma"/>
                <a:cs typeface="Tahoma"/>
              </a:rPr>
              <a:t> </a:t>
            </a:r>
            <a:r>
              <a:rPr sz="2400" b="1" spc="-20" err="1">
                <a:solidFill>
                  <a:srgbClr val="D50092"/>
                </a:solidFill>
                <a:latin typeface="Tahoma"/>
                <a:cs typeface="Tahoma"/>
              </a:rPr>
              <a:t>học</a:t>
            </a:r>
            <a:endParaRPr lang="vi-VN" sz="2400">
              <a:latin typeface="Tahoma"/>
              <a:cs typeface="Tahoma"/>
            </a:endParaRPr>
          </a:p>
          <a:p>
            <a:pPr marL="812800" indent="-342900">
              <a:lnSpc>
                <a:spcPts val="2775"/>
              </a:lnSpc>
              <a:buSzPct val="95833"/>
              <a:buFont typeface="Arial"/>
              <a:buChar char="•"/>
              <a:tabLst>
                <a:tab pos="812165" algn="l"/>
                <a:tab pos="812800" algn="l"/>
                <a:tab pos="1370330" algn="l"/>
                <a:tab pos="1926589" algn="l"/>
                <a:tab pos="2751455" algn="l"/>
                <a:tab pos="3825875" algn="l"/>
                <a:tab pos="4635500" algn="l"/>
                <a:tab pos="5435600" algn="l"/>
                <a:tab pos="5991860" algn="l"/>
                <a:tab pos="7357745" algn="l"/>
                <a:tab pos="8157845" algn="l"/>
              </a:tabLst>
            </a:pPr>
            <a:r>
              <a:rPr lang="vi-VN" sz="2400" b="1" i="1" spc="-70">
                <a:uFill>
                  <a:solidFill>
                    <a:srgbClr val="000000"/>
                  </a:solidFill>
                </a:uFill>
                <a:latin typeface="Tahoma"/>
                <a:cs typeface="Tahoma"/>
              </a:rPr>
              <a:t>Đề	</a:t>
            </a:r>
            <a:r>
              <a:rPr lang="vi-VN" sz="2400" b="1" i="1" spc="-45">
                <a:uFill>
                  <a:solidFill>
                    <a:srgbClr val="000000"/>
                  </a:solidFill>
                </a:uFill>
                <a:latin typeface="Tahoma"/>
                <a:cs typeface="Tahoma"/>
              </a:rPr>
              <a:t>thi	</a:t>
            </a:r>
            <a:r>
              <a:rPr lang="vi-VN" sz="2400" b="1" i="1" spc="-65">
                <a:uFill>
                  <a:solidFill>
                    <a:srgbClr val="000000"/>
                  </a:solidFill>
                </a:uFill>
                <a:latin typeface="Tahoma"/>
                <a:cs typeface="Tahoma"/>
              </a:rPr>
              <a:t>tăng	cường	</a:t>
            </a:r>
            <a:r>
              <a:rPr lang="vi-VN" sz="2400" b="1" i="1" spc="-60">
                <a:uFill>
                  <a:solidFill>
                    <a:srgbClr val="000000"/>
                  </a:solidFill>
                </a:uFill>
                <a:latin typeface="Tahoma"/>
                <a:cs typeface="Tahoma"/>
              </a:rPr>
              <a:t>hình	</a:t>
            </a:r>
            <a:r>
              <a:rPr lang="vi-VN" sz="2400" b="1" i="1" spc="-55">
                <a:uFill>
                  <a:solidFill>
                    <a:srgbClr val="000000"/>
                  </a:solidFill>
                </a:uFill>
                <a:latin typeface="Tahoma"/>
                <a:cs typeface="Tahoma"/>
              </a:rPr>
              <a:t>ảnh,	</a:t>
            </a:r>
            <a:r>
              <a:rPr lang="vi-VN" sz="2400" b="1" i="1" spc="-45">
                <a:uFill>
                  <a:solidFill>
                    <a:srgbClr val="000000"/>
                  </a:solidFill>
                </a:uFill>
                <a:latin typeface="Tahoma"/>
                <a:cs typeface="Tahoma"/>
              </a:rPr>
              <a:t>thí	</a:t>
            </a:r>
            <a:r>
              <a:rPr lang="vi-VN" sz="2400" b="1" i="1" spc="-60">
                <a:uFill>
                  <a:solidFill>
                    <a:srgbClr val="000000"/>
                  </a:solidFill>
                </a:uFill>
                <a:latin typeface="Tahoma"/>
                <a:cs typeface="Tahoma"/>
              </a:rPr>
              <a:t>nghiệm</a:t>
            </a:r>
            <a:r>
              <a:rPr lang="vi-VN" sz="2400" b="1" i="1" spc="-60">
                <a:solidFill>
                  <a:srgbClr val="00B0F0"/>
                </a:solidFill>
                <a:uFill>
                  <a:solidFill>
                    <a:srgbClr val="000000"/>
                  </a:solidFill>
                </a:uFill>
                <a:latin typeface="Tahoma"/>
                <a:cs typeface="Tahoma"/>
              </a:rPr>
              <a:t>:</a:t>
            </a:r>
            <a:r>
              <a:rPr lang="vi-VN" sz="2400" b="1" i="1" spc="-60">
                <a:latin typeface="Tahoma"/>
                <a:cs typeface="Tahoma"/>
              </a:rPr>
              <a:t>	</a:t>
            </a:r>
            <a:r>
              <a:rPr lang="vi-VN" sz="2300">
                <a:latin typeface="Tahoma"/>
                <a:cs typeface="Tahoma"/>
              </a:rPr>
              <a:t>phân	</a:t>
            </a:r>
            <a:r>
              <a:rPr lang="vi-VN" sz="2300" spc="-5">
                <a:latin typeface="Tahoma"/>
                <a:cs typeface="Tahoma"/>
              </a:rPr>
              <a:t>tích</a:t>
            </a:r>
            <a:endParaRPr lang="vi-VN" sz="2300">
              <a:latin typeface="Tahoma"/>
              <a:cs typeface="Tahoma"/>
            </a:endParaRPr>
          </a:p>
          <a:p>
            <a:pPr marL="812800">
              <a:lnSpc>
                <a:spcPts val="2750"/>
              </a:lnSpc>
            </a:pPr>
            <a:r>
              <a:rPr sz="2300" spc="-5" err="1">
                <a:latin typeface="Tahoma"/>
                <a:cs typeface="Tahoma"/>
              </a:rPr>
              <a:t>thông</a:t>
            </a:r>
            <a:r>
              <a:rPr sz="2300" spc="-5">
                <a:latin typeface="Tahoma"/>
                <a:cs typeface="Tahoma"/>
              </a:rPr>
              <a:t> tin, dữ </a:t>
            </a:r>
            <a:r>
              <a:rPr sz="2300">
                <a:latin typeface="Tahoma"/>
                <a:cs typeface="Tahoma"/>
              </a:rPr>
              <a:t>liệu </a:t>
            </a:r>
            <a:r>
              <a:rPr sz="2300" spc="-5">
                <a:latin typeface="Tahoma"/>
                <a:cs typeface="Tahoma"/>
              </a:rPr>
              <a:t>trên </a:t>
            </a:r>
            <a:r>
              <a:rPr sz="2300">
                <a:latin typeface="Tahoma"/>
                <a:cs typeface="Tahoma"/>
              </a:rPr>
              <a:t>biểu </a:t>
            </a:r>
            <a:r>
              <a:rPr sz="2300" spc="-5">
                <a:latin typeface="Tahoma"/>
                <a:cs typeface="Tahoma"/>
              </a:rPr>
              <a:t>đồ, thí</a:t>
            </a:r>
            <a:r>
              <a:rPr sz="2300" spc="95">
                <a:latin typeface="Tahoma"/>
                <a:cs typeface="Tahoma"/>
              </a:rPr>
              <a:t> </a:t>
            </a:r>
            <a:r>
              <a:rPr sz="2300">
                <a:latin typeface="Tahoma"/>
                <a:cs typeface="Tahoma"/>
              </a:rPr>
              <a:t>nghiệm.</a:t>
            </a:r>
          </a:p>
          <a:p>
            <a:pPr>
              <a:lnSpc>
                <a:spcPct val="100000"/>
              </a:lnSpc>
              <a:spcBef>
                <a:spcPts val="30"/>
              </a:spcBef>
            </a:pPr>
            <a:endParaRPr sz="2250">
              <a:latin typeface="Tahoma"/>
              <a:cs typeface="Tahoma"/>
            </a:endParaRPr>
          </a:p>
          <a:p>
            <a:pPr marL="812165" marR="9525" indent="-342900" algn="just">
              <a:lnSpc>
                <a:spcPct val="97000"/>
              </a:lnSpc>
              <a:buSzPct val="95833"/>
              <a:buFont typeface="Arial"/>
              <a:buChar char="•"/>
              <a:tabLst>
                <a:tab pos="812800" algn="l"/>
              </a:tabLst>
            </a:pPr>
            <a:r>
              <a:rPr sz="2400" b="1" i="1" spc="-70">
                <a:uFill>
                  <a:solidFill>
                    <a:srgbClr val="000000"/>
                  </a:solidFill>
                </a:uFill>
                <a:latin typeface="Tahoma"/>
                <a:cs typeface="Tahoma"/>
              </a:rPr>
              <a:t>Đề </a:t>
            </a:r>
            <a:r>
              <a:rPr sz="2400" b="1" i="1" spc="-45">
                <a:uFill>
                  <a:solidFill>
                    <a:srgbClr val="000000"/>
                  </a:solidFill>
                </a:uFill>
                <a:latin typeface="Tahoma"/>
                <a:cs typeface="Tahoma"/>
              </a:rPr>
              <a:t>thi </a:t>
            </a:r>
            <a:r>
              <a:rPr sz="2400" b="1" i="1" spc="-60">
                <a:uFill>
                  <a:solidFill>
                    <a:srgbClr val="000000"/>
                  </a:solidFill>
                </a:uFill>
                <a:latin typeface="Tahoma"/>
                <a:cs typeface="Tahoma"/>
              </a:rPr>
              <a:t>có thể cho </a:t>
            </a:r>
            <a:r>
              <a:rPr sz="2400" b="1" i="1" spc="-50">
                <a:uFill>
                  <a:solidFill>
                    <a:srgbClr val="000000"/>
                  </a:solidFill>
                </a:uFill>
                <a:latin typeface="Tahoma"/>
                <a:cs typeface="Tahoma"/>
              </a:rPr>
              <a:t>bối </a:t>
            </a:r>
            <a:r>
              <a:rPr sz="2400" b="1" i="1" spc="-65">
                <a:uFill>
                  <a:solidFill>
                    <a:srgbClr val="000000"/>
                  </a:solidFill>
                </a:uFill>
                <a:latin typeface="Tahoma"/>
                <a:cs typeface="Tahoma"/>
              </a:rPr>
              <a:t>cảnh </a:t>
            </a:r>
            <a:r>
              <a:rPr sz="2400" b="1" i="1" spc="-60">
                <a:uFill>
                  <a:solidFill>
                    <a:srgbClr val="000000"/>
                  </a:solidFill>
                </a:uFill>
                <a:latin typeface="Tahoma"/>
                <a:cs typeface="Tahoma"/>
              </a:rPr>
              <a:t>không </a:t>
            </a:r>
            <a:r>
              <a:rPr sz="2400" b="1" i="1" spc="-65">
                <a:uFill>
                  <a:solidFill>
                    <a:srgbClr val="000000"/>
                  </a:solidFill>
                </a:uFill>
                <a:latin typeface="Tahoma"/>
                <a:cs typeface="Tahoma"/>
              </a:rPr>
              <a:t>quen </a:t>
            </a:r>
            <a:r>
              <a:rPr sz="2400" b="1" i="1" spc="-60">
                <a:uFill>
                  <a:solidFill>
                    <a:srgbClr val="000000"/>
                  </a:solidFill>
                </a:uFill>
                <a:latin typeface="Tahoma"/>
                <a:cs typeface="Tahoma"/>
              </a:rPr>
              <a:t>thuộc</a:t>
            </a:r>
            <a:r>
              <a:rPr sz="2400" b="1" i="1" spc="-60">
                <a:latin typeface="Tahoma"/>
                <a:cs typeface="Tahoma"/>
              </a:rPr>
              <a:t> </a:t>
            </a:r>
            <a:r>
              <a:rPr sz="2400" b="1" i="1" spc="-65">
                <a:solidFill>
                  <a:srgbClr val="FF0000"/>
                </a:solidFill>
                <a:latin typeface="Tahoma"/>
                <a:cs typeface="Tahoma"/>
              </a:rPr>
              <a:t>(nhưng  </a:t>
            </a:r>
            <a:r>
              <a:rPr sz="2400" b="1" i="1" spc="-60">
                <a:solidFill>
                  <a:srgbClr val="FF0000"/>
                </a:solidFill>
                <a:latin typeface="Tahoma"/>
                <a:cs typeface="Tahoma"/>
              </a:rPr>
              <a:t>cần phải được </a:t>
            </a:r>
            <a:r>
              <a:rPr sz="2400" b="1" i="1" spc="-45">
                <a:solidFill>
                  <a:srgbClr val="FF0000"/>
                </a:solidFill>
                <a:latin typeface="Tahoma"/>
                <a:cs typeface="Tahoma"/>
              </a:rPr>
              <a:t>trích </a:t>
            </a:r>
            <a:r>
              <a:rPr sz="2400" b="1" i="1" spc="-65">
                <a:solidFill>
                  <a:srgbClr val="FF0000"/>
                </a:solidFill>
                <a:latin typeface="Tahoma"/>
                <a:cs typeface="Tahoma"/>
              </a:rPr>
              <a:t>dẫn </a:t>
            </a:r>
            <a:r>
              <a:rPr sz="2400" b="1" i="1" spc="-60">
                <a:solidFill>
                  <a:srgbClr val="FF0000"/>
                </a:solidFill>
                <a:latin typeface="Tahoma"/>
                <a:cs typeface="Tahoma"/>
              </a:rPr>
              <a:t>thông </a:t>
            </a:r>
            <a:r>
              <a:rPr sz="2400" b="1" i="1" spc="-45">
                <a:solidFill>
                  <a:srgbClr val="FF0000"/>
                </a:solidFill>
                <a:latin typeface="Tahoma"/>
                <a:cs typeface="Tahoma"/>
              </a:rPr>
              <a:t>tin </a:t>
            </a:r>
            <a:r>
              <a:rPr sz="2400" b="1" i="1" spc="-55">
                <a:solidFill>
                  <a:srgbClr val="FF0000"/>
                </a:solidFill>
                <a:latin typeface="Tahoma"/>
                <a:cs typeface="Tahoma"/>
              </a:rPr>
              <a:t>từ </a:t>
            </a:r>
            <a:r>
              <a:rPr sz="2400" b="1" i="1" spc="-60">
                <a:solidFill>
                  <a:srgbClr val="FF0000"/>
                </a:solidFill>
                <a:latin typeface="Tahoma"/>
                <a:cs typeface="Tahoma"/>
              </a:rPr>
              <a:t>các </a:t>
            </a:r>
            <a:r>
              <a:rPr sz="2400" b="1" i="1" spc="-65">
                <a:solidFill>
                  <a:srgbClr val="FF0000"/>
                </a:solidFill>
                <a:latin typeface="Tahoma"/>
                <a:cs typeface="Tahoma"/>
              </a:rPr>
              <a:t>nguồn </a:t>
            </a:r>
            <a:r>
              <a:rPr sz="2400" b="1" i="1" spc="-60">
                <a:solidFill>
                  <a:srgbClr val="FF0000"/>
                </a:solidFill>
                <a:latin typeface="Tahoma"/>
                <a:cs typeface="Tahoma"/>
              </a:rPr>
              <a:t>chính  </a:t>
            </a:r>
            <a:r>
              <a:rPr sz="2400" b="1" i="1" spc="-55">
                <a:solidFill>
                  <a:srgbClr val="FF0000"/>
                </a:solidFill>
                <a:latin typeface="Tahoma"/>
                <a:cs typeface="Tahoma"/>
              </a:rPr>
              <a:t>thống, </a:t>
            </a:r>
            <a:r>
              <a:rPr sz="2400" b="1" i="1" spc="-75">
                <a:solidFill>
                  <a:srgbClr val="FF0000"/>
                </a:solidFill>
                <a:latin typeface="Tahoma"/>
                <a:cs typeface="Tahoma"/>
              </a:rPr>
              <a:t>đảm </a:t>
            </a:r>
            <a:r>
              <a:rPr sz="2400" b="1" i="1" spc="-60">
                <a:solidFill>
                  <a:srgbClr val="FF0000"/>
                </a:solidFill>
                <a:latin typeface="Tahoma"/>
                <a:cs typeface="Tahoma"/>
              </a:rPr>
              <a:t>bào </a:t>
            </a:r>
            <a:r>
              <a:rPr sz="2400" b="1" i="1" spc="-55">
                <a:solidFill>
                  <a:srgbClr val="FF0000"/>
                </a:solidFill>
                <a:latin typeface="Tahoma"/>
                <a:cs typeface="Tahoma"/>
              </a:rPr>
              <a:t>tính </a:t>
            </a:r>
            <a:r>
              <a:rPr sz="2400" b="1" i="1" spc="-60">
                <a:solidFill>
                  <a:srgbClr val="FF0000"/>
                </a:solidFill>
                <a:latin typeface="Tahoma"/>
                <a:cs typeface="Tahoma"/>
              </a:rPr>
              <a:t>khoa </a:t>
            </a:r>
            <a:r>
              <a:rPr sz="2400" b="1" i="1" spc="-65">
                <a:solidFill>
                  <a:srgbClr val="FF0000"/>
                </a:solidFill>
                <a:latin typeface="Tahoma"/>
                <a:cs typeface="Tahoma"/>
              </a:rPr>
              <a:t>học </a:t>
            </a:r>
            <a:r>
              <a:rPr sz="2400" b="1" i="1" spc="-75">
                <a:solidFill>
                  <a:srgbClr val="FF0000"/>
                </a:solidFill>
                <a:latin typeface="Tahoma"/>
                <a:cs typeface="Tahoma"/>
              </a:rPr>
              <a:t>&amp; </a:t>
            </a:r>
            <a:r>
              <a:rPr sz="2400" b="1" i="1" spc="-60">
                <a:solidFill>
                  <a:srgbClr val="FF0000"/>
                </a:solidFill>
                <a:latin typeface="Tahoma"/>
                <a:cs typeface="Tahoma"/>
              </a:rPr>
              <a:t>độ </a:t>
            </a:r>
            <a:r>
              <a:rPr sz="2400" b="1" i="1" spc="-45">
                <a:solidFill>
                  <a:srgbClr val="FF0000"/>
                </a:solidFill>
                <a:latin typeface="Tahoma"/>
                <a:cs typeface="Tahoma"/>
              </a:rPr>
              <a:t>tin </a:t>
            </a:r>
            <a:r>
              <a:rPr sz="2400" b="1" i="1" spc="-60">
                <a:solidFill>
                  <a:srgbClr val="FF0000"/>
                </a:solidFill>
                <a:latin typeface="Tahoma"/>
                <a:cs typeface="Tahoma"/>
              </a:rPr>
              <a:t>cậy </a:t>
            </a:r>
            <a:r>
              <a:rPr sz="2400" b="1" i="1" spc="-45">
                <a:solidFill>
                  <a:srgbClr val="FF0000"/>
                </a:solidFill>
                <a:latin typeface="Tahoma"/>
                <a:cs typeface="Tahoma"/>
              </a:rPr>
              <a:t>cao)</a:t>
            </a:r>
            <a:r>
              <a:rPr sz="2300" spc="-45">
                <a:latin typeface="Tahoma"/>
                <a:cs typeface="Tahoma"/>
              </a:rPr>
              <a:t>, </a:t>
            </a:r>
            <a:r>
              <a:rPr sz="2300">
                <a:latin typeface="Tahoma"/>
                <a:cs typeface="Tahoma"/>
              </a:rPr>
              <a:t>HS  phải </a:t>
            </a:r>
            <a:r>
              <a:rPr sz="2300" b="1">
                <a:latin typeface="Tahoma"/>
                <a:cs typeface="Tahoma"/>
              </a:rPr>
              <a:t>phán đoán </a:t>
            </a:r>
            <a:r>
              <a:rPr sz="2300">
                <a:latin typeface="Tahoma"/>
                <a:cs typeface="Tahoma"/>
              </a:rPr>
              <a:t>dựa </a:t>
            </a:r>
            <a:r>
              <a:rPr sz="2300" spc="-5">
                <a:latin typeface="Tahoma"/>
                <a:cs typeface="Tahoma"/>
              </a:rPr>
              <a:t>trên </a:t>
            </a:r>
            <a:r>
              <a:rPr sz="2300">
                <a:latin typeface="Tahoma"/>
                <a:cs typeface="Tahoma"/>
              </a:rPr>
              <a:t>cơ sở </a:t>
            </a:r>
            <a:r>
              <a:rPr sz="2300" spc="-5">
                <a:latin typeface="Tahoma"/>
                <a:cs typeface="Tahoma"/>
              </a:rPr>
              <a:t>kiến thức, </a:t>
            </a:r>
            <a:r>
              <a:rPr sz="2300">
                <a:latin typeface="Tahoma"/>
                <a:cs typeface="Tahoma"/>
              </a:rPr>
              <a:t>kỹ năng đã</a:t>
            </a:r>
            <a:r>
              <a:rPr sz="2300" spc="70">
                <a:latin typeface="Tahoma"/>
                <a:cs typeface="Tahoma"/>
              </a:rPr>
              <a:t> </a:t>
            </a:r>
            <a:r>
              <a:rPr sz="2300">
                <a:latin typeface="Tahoma"/>
                <a:cs typeface="Tahoma"/>
              </a:rPr>
              <a:t>học.</a:t>
            </a:r>
          </a:p>
          <a:p>
            <a:pPr>
              <a:lnSpc>
                <a:spcPct val="100000"/>
              </a:lnSpc>
              <a:spcBef>
                <a:spcPts val="45"/>
              </a:spcBef>
              <a:buFont typeface="Arial"/>
              <a:buChar char="•"/>
            </a:pPr>
            <a:endParaRPr sz="2250">
              <a:latin typeface="Tahoma"/>
              <a:cs typeface="Tahoma"/>
            </a:endParaRPr>
          </a:p>
          <a:p>
            <a:pPr marL="812800" marR="13335" indent="-342900" algn="just">
              <a:lnSpc>
                <a:spcPct val="100000"/>
              </a:lnSpc>
              <a:buFont typeface="Arial"/>
              <a:buChar char="•"/>
              <a:tabLst>
                <a:tab pos="812800" algn="l"/>
              </a:tabLst>
            </a:pPr>
            <a:r>
              <a:rPr sz="2300" b="1">
                <a:uFill>
                  <a:solidFill>
                    <a:srgbClr val="000000"/>
                  </a:solidFill>
                </a:uFill>
                <a:latin typeface="Tahoma"/>
                <a:cs typeface="Tahoma"/>
              </a:rPr>
              <a:t>Không </a:t>
            </a:r>
            <a:r>
              <a:rPr sz="2300" b="1" spc="-5">
                <a:uFill>
                  <a:solidFill>
                    <a:srgbClr val="000000"/>
                  </a:solidFill>
                </a:uFill>
                <a:latin typeface="Tahoma"/>
                <a:cs typeface="Tahoma"/>
              </a:rPr>
              <a:t>có </a:t>
            </a:r>
            <a:r>
              <a:rPr sz="2300" b="1">
                <a:uFill>
                  <a:solidFill>
                    <a:srgbClr val="000000"/>
                  </a:solidFill>
                </a:uFill>
                <a:latin typeface="Tahoma"/>
                <a:cs typeface="Tahoma"/>
              </a:rPr>
              <a:t>ma trận </a:t>
            </a:r>
            <a:r>
              <a:rPr sz="2300" b="1" spc="-5">
                <a:uFill>
                  <a:solidFill>
                    <a:srgbClr val="000000"/>
                  </a:solidFill>
                </a:uFill>
                <a:latin typeface="Tahoma"/>
                <a:cs typeface="Tahoma"/>
              </a:rPr>
              <a:t>cho </a:t>
            </a:r>
            <a:r>
              <a:rPr sz="2300" b="1">
                <a:uFill>
                  <a:solidFill>
                    <a:srgbClr val="000000"/>
                  </a:solidFill>
                </a:uFill>
                <a:latin typeface="Tahoma"/>
                <a:cs typeface="Tahoma"/>
              </a:rPr>
              <a:t>trước</a:t>
            </a:r>
            <a:r>
              <a:rPr sz="2300" b="1">
                <a:latin typeface="Tahoma"/>
                <a:cs typeface="Tahoma"/>
              </a:rPr>
              <a:t> </a:t>
            </a:r>
            <a:r>
              <a:rPr sz="2300" spc="-5">
                <a:latin typeface="Tahoma"/>
                <a:cs typeface="Tahoma"/>
              </a:rPr>
              <a:t>như </a:t>
            </a:r>
            <a:r>
              <a:rPr sz="2300">
                <a:latin typeface="Tahoma"/>
                <a:cs typeface="Tahoma"/>
              </a:rPr>
              <a:t>những năm 2024 </a:t>
            </a:r>
            <a:r>
              <a:rPr sz="2300" spc="-5">
                <a:latin typeface="Tahoma"/>
                <a:cs typeface="Tahoma"/>
              </a:rPr>
              <a:t>trở  </a:t>
            </a:r>
            <a:r>
              <a:rPr sz="2300">
                <a:latin typeface="Tahoma"/>
                <a:cs typeface="Tahoma"/>
              </a:rPr>
              <a:t>về</a:t>
            </a:r>
            <a:r>
              <a:rPr sz="2300" spc="-5">
                <a:latin typeface="Tahoma"/>
                <a:cs typeface="Tahoma"/>
              </a:rPr>
              <a:t> </a:t>
            </a:r>
            <a:r>
              <a:rPr sz="2300" spc="-15">
                <a:latin typeface="Tahoma"/>
                <a:cs typeface="Tahoma"/>
              </a:rPr>
              <a:t>trước.</a:t>
            </a:r>
            <a:endParaRPr sz="230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TotalTime>
  <Words>5854</Words>
  <Application>Microsoft Office PowerPoint</Application>
  <PresentationFormat>On-screen Show (16:9)</PresentationFormat>
  <Paragraphs>717</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Tahoma</vt:lpstr>
      <vt:lpstr>Times New Roman</vt:lpstr>
      <vt:lpstr>TimesNewRoman</vt:lpstr>
      <vt:lpstr>Wingdings</vt:lpstr>
      <vt:lpstr>Office Theme</vt:lpstr>
      <vt:lpstr>PowerPoint Presentation</vt:lpstr>
      <vt:lpstr>BÁO CÁO VIÊN</vt:lpstr>
      <vt:lpstr>NỘI DUNG</vt:lpstr>
      <vt:lpstr>TỔNG QUAN VỀ BIÊN SOẠN ĐỀ KIỂM  TRA THEO ĐỊNH HƯỚNG CHƯƠNG  TRÌNH GIÁO DỤC 2018.</vt:lpstr>
      <vt:lpstr>I. GIỚI THIỆU CHUNG</vt:lpstr>
      <vt:lpstr>1. Lý do tập huấn</vt:lpstr>
      <vt:lpstr>2. Mục đích tập huấn</vt:lpstr>
      <vt:lpstr>3. Quan điểm về thi TN THPT môn Hóa học</vt:lpstr>
      <vt:lpstr>3. Quan điểm về thi TN THPT môn Hóa học</vt:lpstr>
      <vt:lpstr>3. Quan điểm về thi TN THPT môn Hóa học</vt:lpstr>
      <vt:lpstr>II. CẤU TRÚC, ĐỊNH DẠNG CÂU HỎI  TRONG ĐỀ THI TN THPT TỪ NĂM 2025</vt:lpstr>
      <vt:lpstr>1. Cấu trúc đề thi</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2. Đề thi minh họa của BGD (29/12/2023)</vt:lpstr>
      <vt:lpstr>Đáp án</vt:lpstr>
      <vt:lpstr>Đáp án</vt:lpstr>
      <vt:lpstr>Đáp án</vt:lpstr>
      <vt:lpstr>Bảng năng lực và cấp độ tư duy (BGD)</vt:lpstr>
      <vt:lpstr>3. Phân tích cơ bản đề thi minh họa</vt:lpstr>
      <vt:lpstr>3. Phân tích cơ bản đề thi minh họa</vt:lpstr>
      <vt:lpstr>4. Mẫu phiếu TLTN</vt:lpstr>
      <vt:lpstr>4. Mẫu phiếu TLTN</vt:lpstr>
      <vt:lpstr>4. Mẫu phiếu TLTN</vt:lpstr>
      <vt:lpstr>4. Mẫu phiếu TLTN</vt:lpstr>
      <vt:lpstr>4. Mẫu phiếu TLTN</vt:lpstr>
      <vt:lpstr>4. Mẫu phiếu TLTN</vt:lpstr>
      <vt:lpstr>4. Mẫu phiếu TLTN</vt:lpstr>
      <vt:lpstr>4. Mẫu phiếu TLTN</vt:lpstr>
      <vt:lpstr>4. Mẫu phiếu TLTN</vt:lpstr>
      <vt:lpstr>4. Mẫu phiếu TLTN</vt:lpstr>
      <vt:lpstr>III. XÂY DỰNG CÂU HỎI THEO ĐỊNH  HƯỚNG ĐÁNH GIÁ NĂNG LỰC</vt:lpstr>
      <vt:lpstr>Một câu hỏi dùng để ĐGNL cần đáp ứng 3 tiêu chí sau:</vt:lpstr>
      <vt:lpstr>PowerPoint Presentation</vt:lpstr>
      <vt:lpstr>1. Một số vấn đề về Đánh giá năng lực</vt:lpstr>
      <vt:lpstr>NĂNG LỰC VÀ ĐÁNH GIÁ NĂNG LỰC</vt:lpstr>
      <vt:lpstr>1. Một số vấn đề về Đánh giá năng lực</vt:lpstr>
      <vt:lpstr>Ví dụ 2: (TN Đúng/Sai)</vt:lpstr>
      <vt:lpstr>PowerPoint Presentation</vt:lpstr>
      <vt:lpstr>1. Một số vấn đề về Đánh giá năng lực</vt:lpstr>
      <vt:lpstr>1. Một số vấn đề về Đánh giá năng lực</vt:lpstr>
      <vt:lpstr>2. Năng lực hóa học (18 CB/BH năng lực)</vt:lpstr>
      <vt:lpstr>2.a. Nhóm chỉ báo “Nhận thức hóa học” (8 CB)</vt:lpstr>
      <vt:lpstr>2.a. Nhóm chỉ báo “Nhận thức hóa học” (8 CB)</vt:lpstr>
      <vt:lpstr>2.a. Nhóm chỉ báo “Nhận thức hóa học” (8 CB)</vt:lpstr>
      <vt:lpstr>2.b. Nhóm chỉ báo “Tìm hiểu thế giới tự nhiên  dưới góc độ hóa học” (5 CB)</vt:lpstr>
      <vt:lpstr>2.b. Nhóm chỉ báo “Tìm hiểu thế giới tự nhiên  dưới góc độ hóa học” (5 CB)</vt:lpstr>
      <vt:lpstr>2.b. Nhóm chỉ báo “Tìm hiểu thế giới tự nhiên  dưới góc độ hóa học” (5 CB)</vt:lpstr>
      <vt:lpstr>2.c. Nhóm chỉ báo “Vận dụng, kiến thức, kĩ năng  đã học” (5 CB)</vt:lpstr>
      <vt:lpstr>2.c. Nhóm chỉ báo “Vận dụng, kiến thức, kĩ năng  đã học” (5 CB)</vt:lpstr>
      <vt:lpstr>2.c. Nhóm chỉ báo “Vận dụng, kiến thức, kĩ năng  đã học” (5 CB)</vt:lpstr>
      <vt:lpstr>3) Cấp  độ tư  duy  trong</vt:lpstr>
      <vt:lpstr>3. Cấp độ tư duy trong ĐG môn Hóa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TIẾN TRÌNH XÂY DỰNG ĐỀ  ĐÁNH GIÁ THEO ĐỊNH HƯỚNG ĐGNL</vt:lpstr>
      <vt:lpstr>1. Tiến trình thứ nhất</vt:lpstr>
      <vt:lpstr>Ví dụ cho “Tiến trình thứ nhất”</vt:lpstr>
      <vt:lpstr>2. Tiến trình thứ hai</vt:lpstr>
      <vt:lpstr>Ví dụ cho “Tiến trình thứ hai”</vt:lpstr>
      <vt:lpstr>1-  Xác định chỉ báo  2-  Xác định cấp độ tư duy  3-  Xác định nội dung</vt:lpstr>
      <vt:lpstr>PowerPoint Presentation</vt:lpstr>
      <vt:lpstr>PowerPoint Presentation</vt:lpstr>
      <vt:lpstr>PowerPoint Presentation</vt:lpstr>
      <vt:lpstr>PowerPoint Presentation</vt:lpstr>
      <vt:lpstr>Chân thành cảm ơn  Quý Thầy cô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6: SULFUR VÀ</dc:title>
  <dc:creator>Le Thi Tuyen</dc:creator>
  <cp:lastModifiedBy>Le Thi Tuyen</cp:lastModifiedBy>
  <cp:revision>5</cp:revision>
  <dcterms:created xsi:type="dcterms:W3CDTF">2024-08-25T09:37:15Z</dcterms:created>
  <dcterms:modified xsi:type="dcterms:W3CDTF">2024-08-26T11:30:44Z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2024-08-23T00:00:00Z</vt:filetime>
  </property>
  <property fmtid="{D5CDD505-2E9C-101B-9397-08002B2CF9AE}" pid="3" name="Creator">
    <vt:lpwstr>Microsoft® PowerPoint® for Microsoft 365</vt:lpwstr>
  </property>
  <property fmtid="{D5CDD505-2E9C-101B-9397-08002B2CF9AE}" pid="4" name="LastSaved">
    <vt:filetime>2024-08-25T00:00:00Z</vt:filetime>
  </property>
</Properties>
</file>